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5"/>
  </p:notesMasterIdLst>
  <p:sldIdLst>
    <p:sldId id="359" r:id="rId5"/>
    <p:sldId id="360" r:id="rId6"/>
    <p:sldId id="361" r:id="rId7"/>
    <p:sldId id="362" r:id="rId8"/>
    <p:sldId id="364" r:id="rId9"/>
    <p:sldId id="365" r:id="rId10"/>
    <p:sldId id="373" r:id="rId11"/>
    <p:sldId id="374" r:id="rId12"/>
    <p:sldId id="366" r:id="rId13"/>
    <p:sldId id="377" r:id="rId14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D9"/>
    <a:srgbClr val="B87053"/>
    <a:srgbClr val="E1F1E3"/>
    <a:srgbClr val="DBEBF9"/>
    <a:srgbClr val="AFE2FA"/>
    <a:srgbClr val="DDF0F0"/>
    <a:srgbClr val="E9E9E9"/>
    <a:srgbClr val="EEDCEB"/>
    <a:srgbClr val="EC018C"/>
    <a:srgbClr val="E3F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C32FEA-E97A-47DF-9FE9-736AB4E614DE}" v="4" dt="2024-04-24T10:43:26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87435" autoAdjust="0"/>
  </p:normalViewPr>
  <p:slideViewPr>
    <p:cSldViewPr showGuides="1">
      <p:cViewPr varScale="1">
        <p:scale>
          <a:sx n="72" d="100"/>
          <a:sy n="72" d="100"/>
        </p:scale>
        <p:origin x="1195" y="48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276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8998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3.pn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4DDBE44-EBBF-A207-F181-530593864736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D5CE5C4-2E53-A574-C27C-4F680AA598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A17F4DD-588F-D7C4-D952-0CCC0A6E09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65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59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5137A2A-426F-20BA-81FB-4B1520716398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5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7A247F4-1E79-DCE0-0EDD-541F5F4884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60096" y="2664904"/>
            <a:ext cx="5231904" cy="3649997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DDC648D7-9A0E-8AE8-604E-CDC477645CB8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96F8639-D9DB-6DE6-9C96-5ECDF8760B0D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62C870-9B42-C64A-88A8-57A409ABF6A7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CA0DEA3D-7B2C-C4A6-3486-4F8884103A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D524B0C1-0746-9CA6-0B8B-CC68E2C259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FE8697B8-3F58-B55E-3F39-BC9977F9F46C}"/>
              </a:ext>
            </a:extLst>
          </p:cNvPr>
          <p:cNvSpPr/>
          <p:nvPr userDrawn="1"/>
        </p:nvSpPr>
        <p:spPr>
          <a:xfrm>
            <a:off x="7752184" y="2153888"/>
            <a:ext cx="1702037" cy="845096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593568E-2122-8C7C-1475-394D6936FA1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9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DDC648D7-9A0E-8AE8-604E-CDC477645CB8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96F8639-D9DB-6DE6-9C96-5ECDF8760B0D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62C870-9B42-C64A-88A8-57A409ABF6A7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CA0DEA3D-7B2C-C4A6-3486-4F8884103A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5137A2A-426F-20BA-81FB-4B1520716398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5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524B0C1-0746-9CA6-0B8B-CC68E2C259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0A60D7E-AEA0-1CD6-CA52-84236CD742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77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618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247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7" r:id="rId4"/>
    <p:sldLayoutId id="2147483676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20.svg"/><Relationship Id="rId3" Type="http://schemas.openxmlformats.org/officeDocument/2006/relationships/image" Target="../media/image14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7.xml"/><Relationship Id="rId4" Type="http://schemas.openxmlformats.org/officeDocument/2006/relationships/image" Target="../media/image15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9.jp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0.xml"/><Relationship Id="rId15" Type="http://schemas.openxmlformats.org/officeDocument/2006/relationships/image" Target="../media/image22.png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15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4.xml"/><Relationship Id="rId15" Type="http://schemas.openxmlformats.org/officeDocument/2006/relationships/image" Target="../media/image23.png"/><Relationship Id="rId10" Type="http://schemas.openxmlformats.org/officeDocument/2006/relationships/slide" Target="slide8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6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2" Type="http://schemas.openxmlformats.org/officeDocument/2006/relationships/image" Target="../media/image15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3.png"/><Relationship Id="rId10" Type="http://schemas.openxmlformats.org/officeDocument/2006/relationships/slide" Target="slide2.xml"/><Relationship Id="rId4" Type="http://schemas.openxmlformats.org/officeDocument/2006/relationships/image" Target="../media/image21.png"/><Relationship Id="rId9" Type="http://schemas.openxmlformats.org/officeDocument/2006/relationships/slide" Target="slide7.xml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3" Type="http://schemas.openxmlformats.org/officeDocument/2006/relationships/image" Target="../media/image16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5.png"/><Relationship Id="rId15" Type="http://schemas.openxmlformats.org/officeDocument/2006/relationships/image" Target="../media/image22.png"/><Relationship Id="rId10" Type="http://schemas.openxmlformats.org/officeDocument/2006/relationships/slide" Target="slide7.xml"/><Relationship Id="rId4" Type="http://schemas.openxmlformats.org/officeDocument/2006/relationships/image" Target="../media/image21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5.png"/><Relationship Id="rId7" Type="http://schemas.openxmlformats.org/officeDocument/2006/relationships/slide" Target="slide5.xml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1.png"/><Relationship Id="rId15" Type="http://schemas.openxmlformats.org/officeDocument/2006/relationships/image" Target="../media/image22.png"/><Relationship Id="rId10" Type="http://schemas.openxmlformats.org/officeDocument/2006/relationships/slide" Target="slide7.xml"/><Relationship Id="rId4" Type="http://schemas.openxmlformats.org/officeDocument/2006/relationships/image" Target="../media/image16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6.png"/><Relationship Id="rId7" Type="http://schemas.openxmlformats.org/officeDocument/2006/relationships/slide" Target="slide6.xml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1.png"/><Relationship Id="rId15" Type="http://schemas.openxmlformats.org/officeDocument/2006/relationships/image" Target="../media/image22.png"/><Relationship Id="rId10" Type="http://schemas.openxmlformats.org/officeDocument/2006/relationships/slide" Target="slide7.xml"/><Relationship Id="rId4" Type="http://schemas.openxmlformats.org/officeDocument/2006/relationships/image" Target="../media/image26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16.pn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15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slide" Target="slide7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3.png"/><Relationship Id="rId10" Type="http://schemas.openxmlformats.org/officeDocument/2006/relationships/slide" Target="slide2.xml"/><Relationship Id="rId4" Type="http://schemas.openxmlformats.org/officeDocument/2006/relationships/image" Target="../media/image21.png"/><Relationship Id="rId9" Type="http://schemas.openxmlformats.org/officeDocument/2006/relationships/slide" Target="slide6.xml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15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8.xml"/><Relationship Id="rId15" Type="http://schemas.openxmlformats.org/officeDocument/2006/relationships/image" Target="../media/image24.png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slide" Target="slide9.xml"/><Relationship Id="rId11" Type="http://schemas.openxmlformats.org/officeDocument/2006/relationships/slide" Target="slide7.xml"/><Relationship Id="rId5" Type="http://schemas.openxmlformats.org/officeDocument/2006/relationships/slide" Target="slide1.xml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21.png"/><Relationship Id="rId9" Type="http://schemas.openxmlformats.org/officeDocument/2006/relationships/slide" Target="slide6.xml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957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뺄셈을 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?(1)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</a:t>
              </a:r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3" name="사각형: 둥근 모서리 10">
              <a:hlinkClick r:id="rId6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34" name="사각형: 둥근 모서리 22">
              <a:hlinkClick r:id="rId7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25">
              <a:hlinkClick r:id="rId1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26">
              <a:hlinkClick r:id="rId11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9" name="사각형: 둥근 모서리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26A4C993-1642-BCFA-592B-E070C75D3F6D}"/>
              </a:ext>
            </a:extLst>
          </p:cNvPr>
          <p:cNvGrpSpPr/>
          <p:nvPr/>
        </p:nvGrpSpPr>
        <p:grpSpPr>
          <a:xfrm>
            <a:off x="8400256" y="2130024"/>
            <a:ext cx="2849162" cy="430693"/>
            <a:chOff x="835635" y="1649705"/>
            <a:chExt cx="2849162" cy="430693"/>
          </a:xfrm>
        </p:grpSpPr>
        <p:grpSp>
          <p:nvGrpSpPr>
            <p:cNvPr id="11" name="그룹 20">
              <a:extLst>
                <a:ext uri="{FF2B5EF4-FFF2-40B4-BE49-F238E27FC236}">
                  <a16:creationId xmlns:a16="http://schemas.microsoft.com/office/drawing/2014/main" id="{C903A385-0F14-89E0-3200-801AE99B6001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CA5DD1F2-1D01-6209-8411-8AA5A7DB83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0" name="TextBox 10">
                <a:extLst>
                  <a:ext uri="{FF2B5EF4-FFF2-40B4-BE49-F238E27FC236}">
                    <a16:creationId xmlns:a16="http://schemas.microsoft.com/office/drawing/2014/main" id="{4AE68117-A077-45F0-750D-417EE3BCDE53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D94563F0-8A40-A7E7-3C84-10D1D70D8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9AC22F2-18C2-87CD-D79E-2074CA35E336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덧셈과 뺄셈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B47BB68F-A245-C9E5-E493-372F6A386B34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00B0F0"/>
                </a:solidFill>
              </a:rPr>
              <a:t>1</a:t>
            </a:r>
            <a:endParaRPr lang="ko-KR" altLang="en-US" sz="4400" b="1" dirty="0">
              <a:solidFill>
                <a:srgbClr val="00B0F0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8217E1E-F0C8-53E4-52DC-DECF2D336443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890342" y="1231659"/>
            <a:chExt cx="1544578" cy="1544578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5E279F93-3A66-5ACB-F754-A012275AB22F}"/>
                </a:ext>
              </a:extLst>
            </p:cNvPr>
            <p:cNvSpPr/>
            <p:nvPr/>
          </p:nvSpPr>
          <p:spPr>
            <a:xfrm>
              <a:off x="890342" y="1231659"/>
              <a:ext cx="1544578" cy="15445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5" name="그래픽 37">
              <a:extLst>
                <a:ext uri="{FF2B5EF4-FFF2-40B4-BE49-F238E27FC236}">
                  <a16:creationId xmlns:a16="http://schemas.microsoft.com/office/drawing/2014/main" id="{F060B2A8-7B68-CC65-8EF8-49E133A79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409526" y="1506366"/>
              <a:ext cx="506209" cy="10390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384901" y="1678574"/>
            <a:ext cx="10342999" cy="5982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뺄셈 기호 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‘-’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는 어떻게 </a:t>
            </a:r>
            <a:r>
              <a:rPr lang="ko-KR" altLang="en-US" sz="3200" b="1" spc="-300" dirty="0" err="1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탄생했을까요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?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92421" y="2579992"/>
            <a:ext cx="7447844" cy="5982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ko-KR" altLang="en-US" sz="2800" b="1" spc="-300" dirty="0">
                <a:solidFill>
                  <a:sysClr val="windowText" lastClr="000000"/>
                </a:solidFill>
              </a:rPr>
              <a:t>  우리가 쓰고 있는 뺄셈 기호 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‘-’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는 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1400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년대 독일의 수학자 비트만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(</a:t>
            </a:r>
            <a:r>
              <a:rPr lang="en-US" altLang="ko-KR" sz="2800" b="1" spc="-300" dirty="0" err="1">
                <a:solidFill>
                  <a:sysClr val="windowText" lastClr="000000"/>
                </a:solidFill>
              </a:rPr>
              <a:t>Widmann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, J.,1462~1498)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이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 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처음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 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사용했다고 알려져 있어요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비트만은 포도주를 담은 통에 포도주가 줄어든 양만큼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 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눈금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(-)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으로 표시하는 것을 보고 뺄셈 기호 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‘-’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를 생각해 냈다고 해요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. </a:t>
            </a:r>
            <a:endParaRPr kumimoji="0" lang="ko-KR" altLang="en-US" sz="28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lvl="0">
              <a:lnSpc>
                <a:spcPct val="120000"/>
              </a:lnSpc>
              <a:defRPr/>
            </a:pPr>
            <a:endParaRPr lang="ko-KR" altLang="en-US" sz="2800" b="1" spc="-300" dirty="0">
              <a:solidFill>
                <a:sysClr val="windowText" lastClr="000000"/>
              </a:solidFill>
            </a:endParaRPr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1092420" y="1881305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2" cy="396000"/>
            <a:chOff x="236948" y="6391126"/>
            <a:chExt cx="5356732" cy="396000"/>
          </a:xfrm>
        </p:grpSpPr>
        <p:sp>
          <p:nvSpPr>
            <p:cNvPr id="35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508788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7" name="사각형: 둥근 모서리 68">
              <a:hlinkClick r:id="rId6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70">
              <a:hlinkClick r:id="rId8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71">
              <a:hlinkClick r:id="rId9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9" name="사각형: 둥근 모서리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454182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00BBC2B-E41B-F9BB-8136-7538EF17743C}"/>
              </a:ext>
            </a:extLst>
          </p:cNvPr>
          <p:cNvSpPr txBox="1"/>
          <p:nvPr/>
        </p:nvSpPr>
        <p:spPr>
          <a:xfrm>
            <a:off x="3004938" y="5337519"/>
            <a:ext cx="5735960" cy="520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ko-KR" altLang="en-US" sz="2000" b="1" spc="-300" dirty="0">
                <a:solidFill>
                  <a:schemeClr val="bg1">
                    <a:lumMod val="50000"/>
                  </a:schemeClr>
                </a:solidFill>
              </a:rPr>
              <a:t>출처</a:t>
            </a: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:  </a:t>
            </a:r>
            <a:r>
              <a:rPr lang="ko-KR" altLang="en-US" sz="2000" b="1" spc="-300" dirty="0">
                <a:solidFill>
                  <a:schemeClr val="bg1">
                    <a:lumMod val="50000"/>
                  </a:schemeClr>
                </a:solidFill>
              </a:rPr>
              <a:t>박영수</a:t>
            </a: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, “</a:t>
            </a:r>
            <a:r>
              <a:rPr lang="ko-KR" altLang="en-US" sz="2000" b="1" spc="-300" dirty="0">
                <a:solidFill>
                  <a:schemeClr val="bg1">
                    <a:lumMod val="50000"/>
                  </a:schemeClr>
                </a:solidFill>
              </a:rPr>
              <a:t>지도 없이 떠나는 </a:t>
            </a: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101</a:t>
            </a:r>
            <a:r>
              <a:rPr lang="ko-KR" altLang="en-US" sz="2000" b="1" spc="-300" dirty="0">
                <a:solidFill>
                  <a:schemeClr val="bg1">
                    <a:lumMod val="50000"/>
                  </a:schemeClr>
                </a:solidFill>
              </a:rPr>
              <a:t>일간의 수학의 세계”</a:t>
            </a: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]</a:t>
            </a:r>
            <a:endParaRPr kumimoji="0" lang="ko-KR" altLang="en-US" sz="2000" b="1" i="0" u="none" strike="noStrike" kern="1200" cap="none" spc="-30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4" name="그림 13" descr="만화 영화, 장난감, 의류, 클립아트이(가) 표시된 사진&#10;&#10;자동 생성된 설명">
            <a:extLst>
              <a:ext uri="{FF2B5EF4-FFF2-40B4-BE49-F238E27FC236}">
                <a16:creationId xmlns:a16="http://schemas.microsoft.com/office/drawing/2014/main" id="{59DBAF7D-F641-BDAF-7127-7157F046F2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900" y="2240213"/>
            <a:ext cx="2936956" cy="3523353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284192F9-3612-6A5F-0A2F-C1F628A47D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61B0AEB5-0047-E0F3-3065-E0652A0E44A8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EBFAFE2-D6B5-33F9-869F-FC16F1EC555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569589DE-C9A0-8AB8-C69F-9B57ADABC3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C2FD5F6-F6B0-0A8C-134A-6CAFB5E7973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D129F06D-E404-1C24-821E-76DA3A61C9EA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2CA152B8-3F35-4634-016B-42AF1A952B88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9" name="그래픽 60">
                  <a:extLst>
                    <a:ext uri="{FF2B5EF4-FFF2-40B4-BE49-F238E27FC236}">
                      <a16:creationId xmlns:a16="http://schemas.microsoft.com/office/drawing/2014/main" id="{98542755-89D0-8FB0-E9F8-5C9257349F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0" name="그림 28">
                  <a:extLst>
                    <a:ext uri="{FF2B5EF4-FFF2-40B4-BE49-F238E27FC236}">
                      <a16:creationId xmlns:a16="http://schemas.microsoft.com/office/drawing/2014/main" id="{674D718B-6325-86C2-D5E0-008F1444A5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6AE2CC3D-CCB6-497F-4122-7A719DDED8CC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D4BB612E-42E7-271A-2EDD-EFF872BCE28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6534" y="1833680"/>
            <a:ext cx="30658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0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0060293-6C73-44AC-8A45-FF2CD6031A46}"/>
              </a:ext>
            </a:extLst>
          </p:cNvPr>
          <p:cNvSpPr txBox="1"/>
          <p:nvPr/>
        </p:nvSpPr>
        <p:spPr>
          <a:xfrm>
            <a:off x="518560" y="1394824"/>
            <a:ext cx="11440781" cy="22984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개인 정보 보호를 위해 </a:t>
            </a:r>
            <a:r>
              <a:rPr lang="en-US" altLang="ko-KR" sz="3600" b="1" spc="-300" dirty="0"/>
              <a:t>455</a:t>
            </a:r>
            <a:r>
              <a:rPr lang="ko-KR" altLang="en-US" sz="3600" b="1" spc="-300" dirty="0"/>
              <a:t>명의 아바타 중에서 </a:t>
            </a:r>
            <a:r>
              <a:rPr lang="en-US" altLang="ko-KR" sz="3600" b="1" spc="-300" dirty="0"/>
              <a:t>312</a:t>
            </a:r>
            <a:r>
              <a:rPr lang="ko-KR" altLang="en-US" sz="3600" b="1" spc="-300" dirty="0"/>
              <a:t>명이 이름을 바꾸었어요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29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54">
              <a:hlinkClick r:id="rId6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55">
              <a:hlinkClick r:id="rId7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56">
              <a:hlinkClick r:id="rId8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36" name="사각형: 둥근 모서리 58">
              <a:hlinkClick r:id="rId10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5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81E2091-3E88-A0EC-99EB-0106C9F74977}"/>
              </a:ext>
            </a:extLst>
          </p:cNvPr>
          <p:cNvSpPr/>
          <p:nvPr/>
        </p:nvSpPr>
        <p:spPr>
          <a:xfrm>
            <a:off x="1643079" y="4178809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02A580-7444-6A2C-53F6-079328339484}"/>
              </a:ext>
            </a:extLst>
          </p:cNvPr>
          <p:cNvSpPr txBox="1"/>
          <p:nvPr/>
        </p:nvSpPr>
        <p:spPr>
          <a:xfrm>
            <a:off x="1654244" y="4235081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312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4E8B799-71E5-97ED-5E27-B62EC7C902A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20752" y="428447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55ED0A9D-20AF-B114-7380-6C54A00F5CC4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CC88DF45-AF73-E5A8-A1F3-5A22939874AF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B0C75960-B087-6CE6-9D36-DA4590B60008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1" name="그래픽 60">
                  <a:extLst>
                    <a:ext uri="{FF2B5EF4-FFF2-40B4-BE49-F238E27FC236}">
                      <a16:creationId xmlns:a16="http://schemas.microsoft.com/office/drawing/2014/main" id="{B15AC52D-3E66-7190-2B07-9C8860B39E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2" name="그림 28">
                  <a:extLst>
                    <a:ext uri="{FF2B5EF4-FFF2-40B4-BE49-F238E27FC236}">
                      <a16:creationId xmlns:a16="http://schemas.microsoft.com/office/drawing/2014/main" id="{E4E054E6-6092-1D99-C237-EAD8C693B8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3">
                <a:extLst>
                  <a:ext uri="{FF2B5EF4-FFF2-40B4-BE49-F238E27FC236}">
                    <a16:creationId xmlns:a16="http://schemas.microsoft.com/office/drawing/2014/main" id="{3EA2FECB-ECFF-2471-1AD2-A82AA89CFEFC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E6104E9-249D-7A74-4C73-C1237F0E8EAD}"/>
              </a:ext>
            </a:extLst>
          </p:cNvPr>
          <p:cNvSpPr txBox="1"/>
          <p:nvPr/>
        </p:nvSpPr>
        <p:spPr>
          <a:xfrm>
            <a:off x="741477" y="2887710"/>
            <a:ext cx="6578660" cy="11495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이름을 바꾸지 않은 아바타의 수를 구하는 식을 써 보면 </a:t>
            </a:r>
            <a:endParaRPr lang="en-US" altLang="ko-KR" sz="3600" b="1" spc="-300" dirty="0"/>
          </a:p>
          <a:p>
            <a:pPr>
              <a:lnSpc>
                <a:spcPct val="120000"/>
              </a:lnSpc>
            </a:pPr>
            <a:r>
              <a:rPr lang="en-US" altLang="ko-KR" sz="3600" b="1" spc="-300" dirty="0"/>
              <a:t>455-         </a:t>
            </a:r>
            <a:r>
              <a:rPr lang="ko-KR" altLang="en-US" sz="3600" b="1" spc="-300" dirty="0"/>
              <a:t>입니다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15" name="순서도: 연결자 14">
            <a:extLst>
              <a:ext uri="{FF2B5EF4-FFF2-40B4-BE49-F238E27FC236}">
                <a16:creationId xmlns:a16="http://schemas.microsoft.com/office/drawing/2014/main" id="{0FB75C38-4C9C-4756-DB23-3D766070F31E}"/>
              </a:ext>
            </a:extLst>
          </p:cNvPr>
          <p:cNvSpPr/>
          <p:nvPr/>
        </p:nvSpPr>
        <p:spPr>
          <a:xfrm>
            <a:off x="449243" y="3091260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A3A21C7E-208C-5772-5AB6-F5BF65A72DE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302BDB19-1DBD-D846-A9FE-1E6FE1B3E96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713E9697-B71E-905B-143B-B514CB83A22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EC1EE76A-50E8-EE87-1BC1-E9F5892B7EA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12023900-4F14-D036-BDF5-1C9A29FE2368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2C9624-6BC0-608E-0203-AA56D682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89636B8-CF42-3E77-2CDE-CF4205F3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3096224" y="416833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0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743541"/>
              </p:ext>
            </p:extLst>
          </p:nvPr>
        </p:nvGraphicFramePr>
        <p:xfrm>
          <a:off x="17656" y="2928539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76" name="직선 연결선 75"/>
          <p:cNvCxnSpPr/>
          <p:nvPr/>
        </p:nvCxnSpPr>
        <p:spPr>
          <a:xfrm>
            <a:off x="3042128" y="302335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3830719" y="302335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>
            <a:off x="2250040" y="302335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>
            <a:off x="1457952" y="302335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120032" y="4228586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1" name="그림 110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94178" y="42699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5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311339" y="416833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2335147" y="4228586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8" name="그림 97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09293" y="42699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4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1523742" y="416833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1547550" y="4228586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6" name="그림 11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21696" y="42699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79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D7AF227D-087B-B388-E524-A1CD0B84397C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437C89F-2939-9AD8-BBBF-E6F9568E698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C054BE46-479F-B823-13D6-E0805A19B9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1EEF99-7804-68D2-A129-6CF02310ED6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0C672E55-CA22-4F23-1556-C861AA5B80F3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24553290-B96F-461C-D114-5E98DAEB1B65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9" name="그래픽 60">
                  <a:extLst>
                    <a:ext uri="{FF2B5EF4-FFF2-40B4-BE49-F238E27FC236}">
                      <a16:creationId xmlns:a16="http://schemas.microsoft.com/office/drawing/2014/main" id="{BA98BB39-8120-A370-900B-6F26DBA402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0" name="그림 28">
                  <a:extLst>
                    <a:ext uri="{FF2B5EF4-FFF2-40B4-BE49-F238E27FC236}">
                      <a16:creationId xmlns:a16="http://schemas.microsoft.com/office/drawing/2014/main" id="{D8ADEAE9-CBB8-A247-5B2F-082101A7A2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8938FF29-830C-D97A-AEAE-4AF3408CC263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F2820FF-CDC2-6CEA-C8E9-A39C40B5B731}"/>
              </a:ext>
            </a:extLst>
          </p:cNvPr>
          <p:cNvSpPr txBox="1"/>
          <p:nvPr/>
        </p:nvSpPr>
        <p:spPr>
          <a:xfrm>
            <a:off x="518560" y="1394825"/>
            <a:ext cx="11440781" cy="11582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개인 정보 보호를 위해 </a:t>
            </a:r>
            <a:r>
              <a:rPr lang="en-US" altLang="ko-KR" sz="3600" b="1" spc="-300" dirty="0"/>
              <a:t>455</a:t>
            </a:r>
            <a:r>
              <a:rPr lang="ko-KR" altLang="en-US" sz="3600" b="1" spc="-300" dirty="0"/>
              <a:t>명의 아바타 중에서 </a:t>
            </a:r>
            <a:r>
              <a:rPr lang="en-US" altLang="ko-KR" sz="3600" b="1" spc="-300" dirty="0"/>
              <a:t>312</a:t>
            </a:r>
            <a:r>
              <a:rPr lang="ko-KR" altLang="en-US" sz="3600" b="1" spc="-300" dirty="0"/>
              <a:t>명이 이름을 바꾸었어요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886B2517-0F81-A473-4FFC-CCDE10C25858}"/>
              </a:ext>
            </a:extLst>
          </p:cNvPr>
          <p:cNvSpPr/>
          <p:nvPr/>
        </p:nvSpPr>
        <p:spPr>
          <a:xfrm>
            <a:off x="449243" y="3091260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602C42-FCBF-C17F-A215-CADEE65B7D52}"/>
              </a:ext>
            </a:extLst>
          </p:cNvPr>
          <p:cNvSpPr txBox="1"/>
          <p:nvPr/>
        </p:nvSpPr>
        <p:spPr>
          <a:xfrm>
            <a:off x="741476" y="5162224"/>
            <a:ext cx="11001281" cy="6019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이름을 바꾸지 않은 아바타는          명입니다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16" name="순서도: 연결자 15">
            <a:extLst>
              <a:ext uri="{FF2B5EF4-FFF2-40B4-BE49-F238E27FC236}">
                <a16:creationId xmlns:a16="http://schemas.microsoft.com/office/drawing/2014/main" id="{E90DAA59-EB41-D58E-290C-906E81059576}"/>
              </a:ext>
            </a:extLst>
          </p:cNvPr>
          <p:cNvSpPr/>
          <p:nvPr/>
        </p:nvSpPr>
        <p:spPr>
          <a:xfrm>
            <a:off x="449243" y="5380340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7" name="사각형: 둥근 모서리 17">
            <a:extLst>
              <a:ext uri="{FF2B5EF4-FFF2-40B4-BE49-F238E27FC236}">
                <a16:creationId xmlns:a16="http://schemas.microsoft.com/office/drawing/2014/main" id="{F7A35808-7DC0-4556-E678-9D23DAE7A020}"/>
              </a:ext>
            </a:extLst>
          </p:cNvPr>
          <p:cNvSpPr/>
          <p:nvPr/>
        </p:nvSpPr>
        <p:spPr>
          <a:xfrm>
            <a:off x="6333033" y="5157428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spc="-3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642C43-11AF-0DBF-A5FF-A44C60F54508}"/>
              </a:ext>
            </a:extLst>
          </p:cNvPr>
          <p:cNvSpPr txBox="1"/>
          <p:nvPr/>
        </p:nvSpPr>
        <p:spPr>
          <a:xfrm>
            <a:off x="6360783" y="5213700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143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E084FBCF-6E05-8321-C962-23DA34A773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00056" y="525509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12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94" grpId="0"/>
      <p:bldP spid="1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382CDAC-56FF-942E-699E-95A0BFB89804}"/>
              </a:ext>
            </a:extLst>
          </p:cNvPr>
          <p:cNvSpPr txBox="1"/>
          <p:nvPr/>
        </p:nvSpPr>
        <p:spPr>
          <a:xfrm>
            <a:off x="4554044" y="4629348"/>
            <a:ext cx="277803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6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243-121=</a:t>
            </a:r>
            <a:endParaRPr lang="ko-KR" altLang="en-US" sz="36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FFCF175-1C8F-0161-A7D0-DA49422F2CAA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5407B48-122B-E338-6513-BF84797C9140}"/>
                </a:ext>
              </a:extLst>
            </p:cNvPr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9D7DF-0FF2-5212-2FE5-B8153FDBD648}"/>
                  </a:ext>
                </a:extLst>
              </p:cNvPr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수 모형을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C4071B-49DB-0435-9998-C030A67383CB}"/>
                  </a:ext>
                </a:extLst>
              </p:cNvPr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>
                    <a:solidFill>
                      <a:srgbClr val="843C0C"/>
                    </a:solidFill>
                  </a:rPr>
                  <a:t>1</a:t>
                </a:r>
                <a:endParaRPr lang="ko-KR" altLang="en-US" sz="4000" b="1" dirty="0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76374C8-86C1-2ACF-A456-6567499B13EF}"/>
                </a:ext>
              </a:extLst>
            </p:cNvPr>
            <p:cNvSpPr/>
            <p:nvPr/>
          </p:nvSpPr>
          <p:spPr>
            <a:xfrm>
              <a:off x="4007768" y="1493702"/>
              <a:ext cx="369177" cy="38135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462177" y="4649985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456040" y="4706257"/>
            <a:ext cx="97339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122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29200" y="474765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4430" y="2032975"/>
            <a:ext cx="5443141" cy="2428571"/>
          </a:xfrm>
          <a:prstGeom prst="rect">
            <a:avLst/>
          </a:prstGeom>
        </p:spPr>
      </p:pic>
      <p:grpSp>
        <p:nvGrpSpPr>
          <p:cNvPr id="43" name="그룹 4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4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5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8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0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784A65F-2557-ABBE-EB06-24439FC9DF0A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D5972812-23C6-1F59-193D-C5E20E28069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2CB71CF4-EA3E-DD57-6C52-F66E82A9F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BDF1A87-B60B-FACB-45D0-BA51EF75A29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97DCE5A5-60C5-ECA2-266B-0F7D399794C7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" name="그룹 26">
                <a:extLst>
                  <a:ext uri="{FF2B5EF4-FFF2-40B4-BE49-F238E27FC236}">
                    <a16:creationId xmlns:a16="http://schemas.microsoft.com/office/drawing/2014/main" id="{D823ECC9-55DF-3E98-108F-EEA326C3596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8" name="그래픽 60">
                  <a:extLst>
                    <a:ext uri="{FF2B5EF4-FFF2-40B4-BE49-F238E27FC236}">
                      <a16:creationId xmlns:a16="http://schemas.microsoft.com/office/drawing/2014/main" id="{0F49BBC9-1059-331E-340F-DB962B5978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9" name="그림 28">
                  <a:extLst>
                    <a:ext uri="{FF2B5EF4-FFF2-40B4-BE49-F238E27FC236}">
                      <a16:creationId xmlns:a16="http://schemas.microsoft.com/office/drawing/2014/main" id="{1197106C-6DDE-3BE0-C87E-032C393255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FE3D1F7D-CAEE-3BD0-0B40-15C9984CDC5E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184899" y="4852536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1710272" y="1857784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369-156=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34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493270"/>
              </p:ext>
            </p:extLst>
          </p:nvPr>
        </p:nvGraphicFramePr>
        <p:xfrm>
          <a:off x="987048" y="4899797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655343"/>
              </p:ext>
            </p:extLst>
          </p:nvPr>
        </p:nvGraphicFramePr>
        <p:xfrm>
          <a:off x="987047" y="3594223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87047" y="185653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4" name="표 9">
            <a:extLst>
              <a:ext uri="{FF2B5EF4-FFF2-40B4-BE49-F238E27FC236}">
                <a16:creationId xmlns:a16="http://schemas.microsoft.com/office/drawing/2014/main" id="{D098DEB2-D2C3-995A-F7BE-0F0EC7F62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473620"/>
              </p:ext>
            </p:extLst>
          </p:nvPr>
        </p:nvGraphicFramePr>
        <p:xfrm>
          <a:off x="6106865" y="3594223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4001589" y="1908352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4036192" y="1964624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213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68612" y="200601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66506" y="49641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7286344" y="4852536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8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638461"/>
              </p:ext>
            </p:extLst>
          </p:nvPr>
        </p:nvGraphicFramePr>
        <p:xfrm>
          <a:off x="6088493" y="4899797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79" name="그림 78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967951" y="49641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1" name="그룹 40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3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7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4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7D4E31A9-07A4-3024-424D-CD861A6749A5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D22DB1ED-BC84-D867-D26C-FCCC06F51F7F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5A406EFF-7C25-6090-467E-794794450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48623D-6BBD-2652-25A3-F8021F35C45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EB617D33-D7D9-8EEA-75E6-463409126DCF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DCA73377-53D3-E4AA-FD18-2DBD984CCE95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0" name="그래픽 60">
                  <a:extLst>
                    <a:ext uri="{FF2B5EF4-FFF2-40B4-BE49-F238E27FC236}">
                      <a16:creationId xmlns:a16="http://schemas.microsoft.com/office/drawing/2014/main" id="{A1E9535E-6BF5-00EB-4D40-8E3C0BC54A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1" name="그림 28">
                  <a:extLst>
                    <a:ext uri="{FF2B5EF4-FFF2-40B4-BE49-F238E27FC236}">
                      <a16:creationId xmlns:a16="http://schemas.microsoft.com/office/drawing/2014/main" id="{CBD7B6BA-88F7-E88C-06C3-CD2C0CA066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3">
                <a:extLst>
                  <a:ext uri="{FF2B5EF4-FFF2-40B4-BE49-F238E27FC236}">
                    <a16:creationId xmlns:a16="http://schemas.microsoft.com/office/drawing/2014/main" id="{8685FD04-F8C4-2CF3-9B09-235E6D4F5815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빈칸에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3" name="그룹 12"/>
          <p:cNvGrpSpPr/>
          <p:nvPr/>
        </p:nvGrpSpPr>
        <p:grpSpPr>
          <a:xfrm>
            <a:off x="1526700" y="2169057"/>
            <a:ext cx="4809886" cy="1763999"/>
            <a:chOff x="1526700" y="2169057"/>
            <a:chExt cx="4809886" cy="1763999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6700" y="2169057"/>
              <a:ext cx="4809886" cy="176399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1803814" y="3266848"/>
              <a:ext cx="907810" cy="378176"/>
            </a:xfrm>
            <a:prstGeom prst="rect">
              <a:avLst/>
            </a:prstGeom>
            <a:solidFill>
              <a:srgbClr val="DBEB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3359696" y="2371983"/>
              <a:ext cx="1056013" cy="524966"/>
            </a:xfrm>
            <a:prstGeom prst="ellipse">
              <a:avLst/>
            </a:prstGeom>
            <a:solidFill>
              <a:srgbClr val="DBEB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5041641" y="3266848"/>
              <a:ext cx="907810" cy="450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6936757" y="2169057"/>
            <a:ext cx="4809886" cy="1763999"/>
            <a:chOff x="6936757" y="2169057"/>
            <a:chExt cx="4809886" cy="1763999"/>
          </a:xfrm>
        </p:grpSpPr>
        <p:pic>
          <p:nvPicPr>
            <p:cNvPr id="38" name="그림 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36757" y="2169057"/>
              <a:ext cx="4809886" cy="1763999"/>
            </a:xfrm>
            <a:prstGeom prst="rect">
              <a:avLst/>
            </a:prstGeom>
          </p:spPr>
        </p:pic>
        <p:sp>
          <p:nvSpPr>
            <p:cNvPr id="72" name="직사각형 71"/>
            <p:cNvSpPr/>
            <p:nvPr/>
          </p:nvSpPr>
          <p:spPr>
            <a:xfrm>
              <a:off x="7213448" y="3266848"/>
              <a:ext cx="907810" cy="378176"/>
            </a:xfrm>
            <a:prstGeom prst="rect">
              <a:avLst/>
            </a:prstGeom>
            <a:solidFill>
              <a:srgbClr val="DBEB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8769330" y="2371983"/>
              <a:ext cx="1056013" cy="524966"/>
            </a:xfrm>
            <a:prstGeom prst="ellipse">
              <a:avLst/>
            </a:prstGeom>
            <a:solidFill>
              <a:srgbClr val="DBEB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10451275" y="3266848"/>
              <a:ext cx="907810" cy="450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직사각형 8"/>
          <p:cNvSpPr/>
          <p:nvPr/>
        </p:nvSpPr>
        <p:spPr>
          <a:xfrm>
            <a:off x="967283" y="1905244"/>
            <a:ext cx="716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3200" b="1" dirty="0">
                <a:solidFill>
                  <a:prstClr val="black"/>
                </a:solidFill>
              </a:rPr>
              <a:t>(1)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6332936" y="1905244"/>
            <a:ext cx="716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3200" b="1" dirty="0">
                <a:solidFill>
                  <a:prstClr val="black"/>
                </a:solidFill>
              </a:rPr>
              <a:t>(2)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1631504" y="3163548"/>
            <a:ext cx="125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3200" b="1" dirty="0">
                <a:solidFill>
                  <a:prstClr val="black"/>
                </a:solidFill>
              </a:rPr>
              <a:t>725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215680" y="2345151"/>
            <a:ext cx="125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3200" b="1" dirty="0">
                <a:solidFill>
                  <a:prstClr val="black"/>
                </a:solidFill>
              </a:rPr>
              <a:t>-601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7043046" y="3163548"/>
            <a:ext cx="125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3200" b="1" dirty="0">
                <a:solidFill>
                  <a:prstClr val="black"/>
                </a:solidFill>
              </a:rPr>
              <a:t>827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8627222" y="2345151"/>
            <a:ext cx="125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3200" b="1" dirty="0">
                <a:solidFill>
                  <a:prstClr val="black"/>
                </a:solidFill>
              </a:rPr>
              <a:t>-513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4864725" y="3163548"/>
            <a:ext cx="125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3200" b="1" dirty="0">
                <a:solidFill>
                  <a:srgbClr val="FF0000"/>
                </a:solidFill>
              </a:rPr>
              <a:t>124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10277616" y="3163548"/>
            <a:ext cx="125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3200" b="1" dirty="0">
                <a:solidFill>
                  <a:srgbClr val="FF0000"/>
                </a:solidFill>
              </a:rPr>
              <a:t>314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94" name="그림 93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50042" y="326301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642358" y="324147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4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5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92229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6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8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9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6BC1F361-5224-5931-91B6-2F3399BB7658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05344B3B-3D4F-5FCF-E5F5-5BE421B6D4D3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0C13E80C-6B5A-61AB-0051-15186CBB6E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192A45-263D-6346-0C56-F4089E919C9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F8C01BB7-52C0-BEBE-B970-6C5917B802D0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655FC401-C538-5AB2-ACE7-746C975BC1B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5" name="그래픽 60">
                  <a:extLst>
                    <a:ext uri="{FF2B5EF4-FFF2-40B4-BE49-F238E27FC236}">
                      <a16:creationId xmlns:a16="http://schemas.microsoft.com/office/drawing/2014/main" id="{A7384F10-F3F6-B9E1-D32C-053531F297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BADD9FBE-E33E-7763-35FC-FE7EC3652E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4" name="TextBox 3">
                <a:extLst>
                  <a:ext uri="{FF2B5EF4-FFF2-40B4-BE49-F238E27FC236}">
                    <a16:creationId xmlns:a16="http://schemas.microsoft.com/office/drawing/2014/main" id="{0E5C8CC7-ECF2-7BBC-B824-204AC1BBD2E2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결과가 더 작은 것에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○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표 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2148966" y="4069014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B699BF9D-A4CA-92F0-82B6-BE3A57D398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35983" y="42078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3" name="사각형: 둥근 모서리 83">
            <a:extLst>
              <a:ext uri="{FF2B5EF4-FFF2-40B4-BE49-F238E27FC236}">
                <a16:creationId xmlns:a16="http://schemas.microsoft.com/office/drawing/2014/main" id="{173271F4-3259-8FF2-D5CE-449783680AB0}"/>
              </a:ext>
            </a:extLst>
          </p:cNvPr>
          <p:cNvSpPr/>
          <p:nvPr/>
        </p:nvSpPr>
        <p:spPr>
          <a:xfrm>
            <a:off x="2106568" y="2554883"/>
            <a:ext cx="3143323" cy="1377447"/>
          </a:xfrm>
          <a:prstGeom prst="roundRect">
            <a:avLst/>
          </a:prstGeom>
          <a:solidFill>
            <a:srgbClr val="E1F1E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4" name="사각형: 둥근 모서리 83">
            <a:extLst>
              <a:ext uri="{FF2B5EF4-FFF2-40B4-BE49-F238E27FC236}">
                <a16:creationId xmlns:a16="http://schemas.microsoft.com/office/drawing/2014/main" id="{173271F4-3259-8FF2-D5CE-449783680AB0}"/>
              </a:ext>
            </a:extLst>
          </p:cNvPr>
          <p:cNvSpPr/>
          <p:nvPr/>
        </p:nvSpPr>
        <p:spPr>
          <a:xfrm>
            <a:off x="6864053" y="2554883"/>
            <a:ext cx="3143323" cy="1377447"/>
          </a:xfrm>
          <a:prstGeom prst="roundRect">
            <a:avLst/>
          </a:prstGeom>
          <a:solidFill>
            <a:srgbClr val="E1F1E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6906451" y="4069014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2106568" y="2931085"/>
            <a:ext cx="314332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597-314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6864053" y="2931085"/>
            <a:ext cx="314332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756-521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타원 1"/>
          <p:cNvSpPr/>
          <p:nvPr/>
        </p:nvSpPr>
        <p:spPr>
          <a:xfrm>
            <a:off x="8156714" y="4140059"/>
            <a:ext cx="558000" cy="55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8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9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345878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0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8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AB5E5AEE-2229-C361-91D8-2228013E1C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91193" y="42078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1A092846-2D77-F1D3-1F79-83EB82595795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6C5BE38A-70DA-BC95-B4E8-892FE640AA2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CF76B3F8-85B4-E7FE-594E-4AF63785DA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036BA0-7867-42A8-E958-C0445A0B3A9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E5B64F0E-B229-954A-E4ED-8E1CB47FFF1D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F65ED024-BD72-E75B-286F-1A5CD26D55C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0" name="그래픽 60">
                  <a:extLst>
                    <a:ext uri="{FF2B5EF4-FFF2-40B4-BE49-F238E27FC236}">
                      <a16:creationId xmlns:a16="http://schemas.microsoft.com/office/drawing/2014/main" id="{63052214-B7BA-4409-BAD3-39CD417DAD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1" name="그림 28">
                  <a:extLst>
                    <a:ext uri="{FF2B5EF4-FFF2-40B4-BE49-F238E27FC236}">
                      <a16:creationId xmlns:a16="http://schemas.microsoft.com/office/drawing/2014/main" id="{CABA926E-A36D-BF6F-6007-CE0E0B0F90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3">
                <a:extLst>
                  <a:ext uri="{FF2B5EF4-FFF2-40B4-BE49-F238E27FC236}">
                    <a16:creationId xmlns:a16="http://schemas.microsoft.com/office/drawing/2014/main" id="{C732B46C-9F46-F3F9-230E-7DEE89127D36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98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46458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어느 가게에서 사탕을 어제는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458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개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팔았고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오늘은 어제보다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107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개 더 적게 팔았습니다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오늘 판 사탕은 몇 개인지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8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9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00041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0" name="사각형: 둥근 모서리 68">
              <a:hlinkClick r:id="rId6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2" name="사각형: 둥근 모서리 70">
              <a:hlinkClick r:id="rId8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71">
              <a:hlinkClick r:id="rId9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1" name="사각형: 둥근 모서리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7ABB88F-959F-5A88-DA71-5470C8897DB4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1AB4402E-BC62-7358-DF44-55F6AF6FE133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587EB7EB-96FE-1F4A-B8AB-90362F8F41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F9E71-C52C-3BAC-0BFD-A4E7A7BD891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E2039B41-7FBA-328A-45B5-2C2ADBFBFD5E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3E7A9301-328B-3B94-ACE8-D76E985F66F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9" name="그래픽 60">
                  <a:extLst>
                    <a:ext uri="{FF2B5EF4-FFF2-40B4-BE49-F238E27FC236}">
                      <a16:creationId xmlns:a16="http://schemas.microsoft.com/office/drawing/2014/main" id="{3F5F257A-0AF3-1EAB-B827-48A5603D37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0" name="그림 28">
                  <a:extLst>
                    <a:ext uri="{FF2B5EF4-FFF2-40B4-BE49-F238E27FC236}">
                      <a16:creationId xmlns:a16="http://schemas.microsoft.com/office/drawing/2014/main" id="{B3B2FD78-6C1F-1E70-D1F4-3B8C757BB8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FB490E77-0A0F-D099-911E-87D35F8AA472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793471FB-8E75-2FC4-C939-98B65B225EBF}"/>
              </a:ext>
            </a:extLst>
          </p:cNvPr>
          <p:cNvCxnSpPr/>
          <p:nvPr/>
        </p:nvCxnSpPr>
        <p:spPr>
          <a:xfrm>
            <a:off x="8636855" y="5440671"/>
            <a:ext cx="21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5B6E682-4769-9EEF-F2CE-57215D989771}"/>
              </a:ext>
            </a:extLst>
          </p:cNvPr>
          <p:cNvSpPr txBox="1"/>
          <p:nvPr/>
        </p:nvSpPr>
        <p:spPr>
          <a:xfrm>
            <a:off x="8636855" y="4851646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351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C7795E5-79B6-1F27-6582-43813E1F459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433466" y="481818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6" name="화살표: 오각형 79">
            <a:extLst>
              <a:ext uri="{FF2B5EF4-FFF2-40B4-BE49-F238E27FC236}">
                <a16:creationId xmlns:a16="http://schemas.microsoft.com/office/drawing/2014/main" id="{07DEBF0B-A6B1-90DF-E0DF-A59FAD689F45}"/>
              </a:ext>
            </a:extLst>
          </p:cNvPr>
          <p:cNvSpPr/>
          <p:nvPr/>
        </p:nvSpPr>
        <p:spPr>
          <a:xfrm>
            <a:off x="7690517" y="4879397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17" name="화살표: 오각형 78">
            <a:extLst>
              <a:ext uri="{FF2B5EF4-FFF2-40B4-BE49-F238E27FC236}">
                <a16:creationId xmlns:a16="http://schemas.microsoft.com/office/drawing/2014/main" id="{AED62DEC-A5A1-B930-388D-1F4D02A6EBF3}"/>
              </a:ext>
            </a:extLst>
          </p:cNvPr>
          <p:cNvSpPr/>
          <p:nvPr/>
        </p:nvSpPr>
        <p:spPr>
          <a:xfrm>
            <a:off x="5509703" y="3888424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37CA09FE-556A-2B10-FD04-BA39124F44E0}"/>
              </a:ext>
            </a:extLst>
          </p:cNvPr>
          <p:cNvCxnSpPr>
            <a:cxnSpLocks/>
          </p:cNvCxnSpPr>
          <p:nvPr/>
        </p:nvCxnSpPr>
        <p:spPr>
          <a:xfrm>
            <a:off x="6456040" y="4477446"/>
            <a:ext cx="479392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C0AB0DF-8536-62D3-1CCF-C48B239B1166}"/>
              </a:ext>
            </a:extLst>
          </p:cNvPr>
          <p:cNvSpPr txBox="1"/>
          <p:nvPr/>
        </p:nvSpPr>
        <p:spPr>
          <a:xfrm>
            <a:off x="6384032" y="3888421"/>
            <a:ext cx="486593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458-107=351(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또는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458-107)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6118CB6-66EB-88ED-F3EB-11DA9554337C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569616" y="385496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7EEF1B5-F810-DA88-017C-C456E104DAFA}"/>
              </a:ext>
            </a:extLst>
          </p:cNvPr>
          <p:cNvSpPr txBox="1"/>
          <p:nvPr/>
        </p:nvSpPr>
        <p:spPr>
          <a:xfrm>
            <a:off x="10769107" y="4865438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latin typeface="맑은 고딕" panose="020F0502020204030204"/>
                <a:ea typeface="맑은 고딕" panose="020B0503020000020004" pitchFamily="50" charset="-127"/>
              </a:rPr>
              <a:t>개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353087" y="4874360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수 카드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6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장을 한 번씩만 사용하여 만들 수 있는 가장 큰 세 자리 수와 가장 작은 세 자리 수의 차를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9491481" y="4932018"/>
            <a:ext cx="780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872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40104" y="502384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3" name="그룹 4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4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5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5418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3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4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6" name="그림 55">
            <a:extLst>
              <a:ext uri="{FF2B5EF4-FFF2-40B4-BE49-F238E27FC236}">
                <a16:creationId xmlns:a16="http://schemas.microsoft.com/office/drawing/2014/main" id="{E6C26DDC-B7EE-C5F3-E977-BF7C8B5A5D9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32017" y="784738"/>
            <a:ext cx="652750" cy="296285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DF08743-8981-9E71-35D6-582876D21905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1CF39D06-FACD-4A37-157D-4FC69047BAB3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AB1DE2C0-71A4-3C18-2111-921554F916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325480-1904-4B2D-8C51-9328FD57791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AD9CAE71-AF99-1450-6870-3F991B4442B4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7D81B83B-005C-9077-E0C3-4010A97D725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9" name="그래픽 60">
                  <a:extLst>
                    <a:ext uri="{FF2B5EF4-FFF2-40B4-BE49-F238E27FC236}">
                      <a16:creationId xmlns:a16="http://schemas.microsoft.com/office/drawing/2014/main" id="{40CD335E-B79A-E783-6AD2-02C3B9244D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0" name="그림 28">
                  <a:extLst>
                    <a:ext uri="{FF2B5EF4-FFF2-40B4-BE49-F238E27FC236}">
                      <a16:creationId xmlns:a16="http://schemas.microsoft.com/office/drawing/2014/main" id="{9F238FC5-1172-9855-29D9-C793DBA46B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5B5CC5A9-D633-E63A-C322-315F15A5C9CF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1DB1F24A-7E51-8004-5A1A-DFABCC17AB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12889" y="3006193"/>
            <a:ext cx="6766223" cy="134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Office PowerPoint</Application>
  <PresentationFormat>와이드스크린</PresentationFormat>
  <Paragraphs>225</Paragraphs>
  <Slides>10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2023-11-23T14:30:14Z</dcterms:created>
  <dcterms:modified xsi:type="dcterms:W3CDTF">2024-04-24T10:43:37Z</dcterms:modified>
</cp:coreProperties>
</file>