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54" r:id="rId2"/>
    <p:sldMasterId id="2147483659" r:id="rId3"/>
    <p:sldMasterId id="2147483664" r:id="rId4"/>
  </p:sldMasterIdLst>
  <p:notesMasterIdLst>
    <p:notesMasterId r:id="rId15"/>
  </p:notesMasterIdLst>
  <p:sldIdLst>
    <p:sldId id="359" r:id="rId5"/>
    <p:sldId id="360" r:id="rId6"/>
    <p:sldId id="361" r:id="rId7"/>
    <p:sldId id="362" r:id="rId8"/>
    <p:sldId id="364" r:id="rId9"/>
    <p:sldId id="365" r:id="rId10"/>
    <p:sldId id="373" r:id="rId11"/>
    <p:sldId id="374" r:id="rId12"/>
    <p:sldId id="366" r:id="rId13"/>
    <p:sldId id="377" r:id="rId14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D9"/>
    <a:srgbClr val="B87053"/>
    <a:srgbClr val="E1F1E3"/>
    <a:srgbClr val="DBEBF9"/>
    <a:srgbClr val="AFE2FA"/>
    <a:srgbClr val="DDF0F0"/>
    <a:srgbClr val="E9E9E9"/>
    <a:srgbClr val="EEDCEB"/>
    <a:srgbClr val="EC018C"/>
    <a:srgbClr val="E3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32FEA-E97A-47DF-9FE9-736AB4E614DE}" v="4" dt="2024-04-24T10:43:26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7435" autoAdjust="0"/>
  </p:normalViewPr>
  <p:slideViewPr>
    <p:cSldViewPr showGuides="1">
      <p:cViewPr varScale="1">
        <p:scale>
          <a:sx n="72" d="100"/>
          <a:sy n="72" d="100"/>
        </p:scale>
        <p:origin x="1195" y="48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276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86E0-17FA-4A2A-95E8-697269157411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99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0B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4DDBE44-EBBF-A207-F181-530593864736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5CE5C4-2E53-A574-C27C-4F680AA59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A17F4DD-588F-D7C4-D952-0CCC0A6E09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614" y="3918243"/>
            <a:ext cx="1648822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68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FCD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DA7C3B45-1DB9-0012-D529-3472D95149B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A66B2FA-E12F-8495-D963-7DC1DDFA130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23707-8FA6-D79F-C469-050B44177AE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2C90951D-FB1F-87B2-2C72-096B7170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021DD9BC-36D4-B884-1D30-B1DF2D942B5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F8F939B-2DB8-9CEA-92DC-2219C22C0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49" y="211676"/>
            <a:ext cx="2798763" cy="5001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2E2526-00C2-0961-B6B0-7B1AE3669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6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40C6463-1C0B-C35D-1235-45A580AC0D4A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C24AAC-481B-6904-506E-34171EE17DF5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87FD65D-9C1A-28A1-7E82-2BA27F1265FE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693FA0-E6FD-7E36-6308-55EB227B2CA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1EB7AD3-9485-6BE2-B2B1-E0AB64FD4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D6766A6-894E-0D86-7B50-B5569264B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2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5CD6AD2-57C0-67F7-8F59-9B5ABEC0A3D0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1F772C7-D736-1648-3B5D-CA4D930F4BA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0D8AFA-A1DF-9601-2BFC-04D01D32EBD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1A54BDCB-B198-FFAE-7C6C-CD45F19E2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83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C16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7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CD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0721640B-CB37-91EA-8090-BD2ABE542372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715382A-A475-3647-B524-71BC71A52D74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E28CA-A954-32DD-1A8F-1A6AE3F0D5E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DFF30AB-F06D-E53C-08A3-8F0943398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C9E5B4-CB8A-D0A4-9499-DD6FF9769575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60563A-E5F7-33EE-DC3A-290018B21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50" y="211676"/>
            <a:ext cx="2798761" cy="5001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DCB57C-D160-575A-142A-22B8B56D5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8349C7-FAE3-25A7-0DF7-77FD8C70F7D1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EFF4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D36E777-BF3B-B2D5-ED8F-F26D6180694F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CB088D2-8838-AF8C-81E9-79F75B5ED15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6AEC19-E9F7-B754-9F0B-F246515B5B6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A725C6A5-B36F-ECAC-1D6A-D2F02C44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8A8D4A7-C6C7-2A2D-A8B1-777145C034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ACAFA7-E6F3-3868-AACF-ECD585C419D4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5923DD56-9731-729E-2C4B-0CC1BC64BCB1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6A264-6FA8-FA72-ED33-AF6556BEF14C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3E1B8B63-8164-B409-3DFC-424DA03C9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3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E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0B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sp>
        <p:nvSpPr>
          <p:cNvPr id="2" name="순서도: 연결자 1">
            <a:extLst>
              <a:ext uri="{FF2B5EF4-FFF2-40B4-BE49-F238E27FC236}">
                <a16:creationId xmlns:a16="http://schemas.microsoft.com/office/drawing/2014/main" id="{6911E9B2-7796-E1D9-4EC5-AEE8CE0AAAD5}"/>
              </a:ext>
            </a:extLst>
          </p:cNvPr>
          <p:cNvSpPr/>
          <p:nvPr userDrawn="1"/>
        </p:nvSpPr>
        <p:spPr>
          <a:xfrm>
            <a:off x="609937" y="1999924"/>
            <a:ext cx="512213" cy="512213"/>
          </a:xfrm>
          <a:prstGeom prst="flowChartConnector">
            <a:avLst/>
          </a:prstGeom>
          <a:solidFill>
            <a:srgbClr val="374EA1"/>
          </a:solidFill>
          <a:ln w="38100">
            <a:noFill/>
          </a:ln>
        </p:spPr>
        <p:txBody>
          <a:bodyPr wrap="square" lIns="36000" tIns="36000" rIns="72000" bIns="7200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spc="-300" dirty="0">
                <a:solidFill>
                  <a:schemeClr val="bg1"/>
                </a:solidFill>
              </a:rPr>
              <a:t>1</a:t>
            </a:r>
            <a:endParaRPr lang="ko-KR" altLang="en-US" sz="3200" b="1" spc="-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9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37A2A-426F-20BA-81FB-4B1520716398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7A247F4-1E79-DCE0-0EDD-541F5F488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2664904"/>
            <a:ext cx="5231904" cy="3649997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DC648D7-9A0E-8AE8-604E-CDC477645CB8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96F8639-D9DB-6DE6-9C96-5ECDF8760B0D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0B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62C870-9B42-C64A-88A8-57A409ABF6A7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CA0DEA3D-7B2C-C4A6-3486-4F8884103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D524B0C1-0746-9CA6-0B8B-CC68E2C259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E8697B8-3F58-B55E-3F39-BC9977F9F46C}"/>
              </a:ext>
            </a:extLst>
          </p:cNvPr>
          <p:cNvSpPr/>
          <p:nvPr userDrawn="1"/>
        </p:nvSpPr>
        <p:spPr>
          <a:xfrm>
            <a:off x="7752184" y="2153888"/>
            <a:ext cx="1702037" cy="845096"/>
          </a:xfrm>
          <a:prstGeom prst="rect">
            <a:avLst/>
          </a:prstGeom>
          <a:solidFill>
            <a:srgbClr val="FFF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93568E-2122-8C7C-1475-394D6936FA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DDC648D7-9A0E-8AE8-604E-CDC477645CB8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96F8639-D9DB-6DE6-9C96-5ECDF8760B0D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0B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62C870-9B42-C64A-88A8-57A409ABF6A7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CA0DEA3D-7B2C-C4A6-3486-4F8884103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37A2A-426F-20BA-81FB-4B1520716398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524B0C1-0746-9CA6-0B8B-CC68E2C259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0A60D7E-AEA0-1CD6-CA52-84236CD742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0B6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1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9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18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5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1BCE7BB-FA23-96A6-2C04-FBCB91DA9DD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DEF0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57C9FB-E21B-9F49-D279-E822F269A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8" y="199574"/>
            <a:ext cx="3157538" cy="55597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65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52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4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6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9" r:id="rId2"/>
    <p:sldLayoutId id="2147483657" r:id="rId3"/>
    <p:sldLayoutId id="214748365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8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2" r:id="rId3"/>
    <p:sldLayoutId id="2147483663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7" r:id="rId3"/>
    <p:sldLayoutId id="214748366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18" Type="http://schemas.openxmlformats.org/officeDocument/2006/relationships/image" Target="../media/image20.svg"/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12" Type="http://schemas.openxmlformats.org/officeDocument/2006/relationships/slide" Target="slide8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5" Type="http://schemas.openxmlformats.org/officeDocument/2006/relationships/image" Target="../media/image17.png"/><Relationship Id="rId10" Type="http://schemas.openxmlformats.org/officeDocument/2006/relationships/slide" Target="slide7.xml"/><Relationship Id="rId4" Type="http://schemas.openxmlformats.org/officeDocument/2006/relationships/image" Target="../media/image15.png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9.jp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slide" Target="slide5.xml"/><Relationship Id="rId12" Type="http://schemas.openxmlformats.org/officeDocument/2006/relationships/slide" Target="slide9.xml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10.xml"/><Relationship Id="rId15" Type="http://schemas.openxmlformats.org/officeDocument/2006/relationships/image" Target="../media/image22.png"/><Relationship Id="rId10" Type="http://schemas.openxmlformats.org/officeDocument/2006/relationships/slide" Target="slide7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image" Target="../media/image23.png"/><Relationship Id="rId10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image" Target="../media/image16.png"/><Relationship Id="rId7" Type="http://schemas.openxmlformats.org/officeDocument/2006/relationships/slide" Target="slide5.xml"/><Relationship Id="rId12" Type="http://schemas.openxmlformats.org/officeDocument/2006/relationships/slide" Target="slide9.xml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1.xml"/><Relationship Id="rId15" Type="http://schemas.openxmlformats.org/officeDocument/2006/relationships/image" Target="../media/image23.png"/><Relationship Id="rId10" Type="http://schemas.openxmlformats.org/officeDocument/2006/relationships/slide" Target="slide2.xml"/><Relationship Id="rId4" Type="http://schemas.openxmlformats.org/officeDocument/2006/relationships/image" Target="../media/image21.png"/><Relationship Id="rId9" Type="http://schemas.openxmlformats.org/officeDocument/2006/relationships/slide" Target="slide7.xml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3" Type="http://schemas.openxmlformats.org/officeDocument/2006/relationships/image" Target="../media/image16.png"/><Relationship Id="rId7" Type="http://schemas.openxmlformats.org/officeDocument/2006/relationships/slide" Target="slide4.xml"/><Relationship Id="rId12" Type="http://schemas.openxmlformats.org/officeDocument/2006/relationships/slide" Target="slide8.xml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25.png"/><Relationship Id="rId15" Type="http://schemas.openxmlformats.org/officeDocument/2006/relationships/image" Target="../media/image22.png"/><Relationship Id="rId10" Type="http://schemas.openxmlformats.org/officeDocument/2006/relationships/slide" Target="slide7.xml"/><Relationship Id="rId4" Type="http://schemas.openxmlformats.org/officeDocument/2006/relationships/image" Target="../media/image21.png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openxmlformats.org/officeDocument/2006/relationships/slide" Target="slide8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21.png"/><Relationship Id="rId15" Type="http://schemas.openxmlformats.org/officeDocument/2006/relationships/image" Target="../media/image22.png"/><Relationship Id="rId10" Type="http://schemas.openxmlformats.org/officeDocument/2006/relationships/slide" Target="slide7.xml"/><Relationship Id="rId4" Type="http://schemas.openxmlformats.org/officeDocument/2006/relationships/image" Target="../media/image16.png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12" Type="http://schemas.openxmlformats.org/officeDocument/2006/relationships/slide" Target="slide8.xml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21.png"/><Relationship Id="rId15" Type="http://schemas.openxmlformats.org/officeDocument/2006/relationships/image" Target="../media/image22.png"/><Relationship Id="rId10" Type="http://schemas.openxmlformats.org/officeDocument/2006/relationships/slide" Target="slide7.xml"/><Relationship Id="rId4" Type="http://schemas.openxmlformats.org/officeDocument/2006/relationships/image" Target="../media/image26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16.pn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slide" Target="slide1.xml"/><Relationship Id="rId15" Type="http://schemas.openxmlformats.org/officeDocument/2006/relationships/image" Target="../media/image23.png"/><Relationship Id="rId10" Type="http://schemas.openxmlformats.org/officeDocument/2006/relationships/slide" Target="slide2.xml"/><Relationship Id="rId4" Type="http://schemas.openxmlformats.org/officeDocument/2006/relationships/image" Target="../media/image21.png"/><Relationship Id="rId9" Type="http://schemas.openxmlformats.org/officeDocument/2006/relationships/slide" Target="slide6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8.xml"/><Relationship Id="rId15" Type="http://schemas.openxmlformats.org/officeDocument/2006/relationships/image" Target="../media/image24.png"/><Relationship Id="rId10" Type="http://schemas.openxmlformats.org/officeDocument/2006/relationships/slide" Target="slide7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slide" Target="slide4.xml"/><Relationship Id="rId12" Type="http://schemas.openxmlformats.org/officeDocument/2006/relationships/slide" Target="slide8.xml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11" Type="http://schemas.openxmlformats.org/officeDocument/2006/relationships/slide" Target="slide7.xml"/><Relationship Id="rId5" Type="http://schemas.openxmlformats.org/officeDocument/2006/relationships/slide" Target="slide1.xml"/><Relationship Id="rId15" Type="http://schemas.openxmlformats.org/officeDocument/2006/relationships/image" Target="../media/image22.png"/><Relationship Id="rId10" Type="http://schemas.openxmlformats.org/officeDocument/2006/relationships/slide" Target="slide2.xml"/><Relationship Id="rId4" Type="http://schemas.openxmlformats.org/officeDocument/2006/relationships/image" Target="../media/image21.png"/><Relationship Id="rId9" Type="http://schemas.openxmlformats.org/officeDocument/2006/relationships/slide" Target="slide6.xml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90DFFC-E8AD-42C3-001F-2A87C11261A2}"/>
              </a:ext>
            </a:extLst>
          </p:cNvPr>
          <p:cNvSpPr txBox="1"/>
          <p:nvPr/>
        </p:nvSpPr>
        <p:spPr>
          <a:xfrm>
            <a:off x="457200" y="2291183"/>
            <a:ext cx="6957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spc="-300" dirty="0">
                <a:solidFill>
                  <a:schemeClr val="bg1"/>
                </a:solidFill>
              </a:rPr>
              <a:t>뺄셈을 해 볼까요</a:t>
            </a:r>
            <a:r>
              <a:rPr lang="en-US" altLang="ko-KR" sz="6000" b="1" spc="-300" dirty="0">
                <a:solidFill>
                  <a:schemeClr val="bg1"/>
                </a:solidFill>
              </a:rPr>
              <a:t>?(1)</a:t>
            </a:r>
            <a:endParaRPr lang="ko-KR" altLang="en-US" sz="6000" b="1" spc="-300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B498F91-6BFF-D538-524E-4C94285FD795}"/>
              </a:ext>
            </a:extLst>
          </p:cNvPr>
          <p:cNvGrpSpPr/>
          <p:nvPr/>
        </p:nvGrpSpPr>
        <p:grpSpPr>
          <a:xfrm>
            <a:off x="8400256" y="1615099"/>
            <a:ext cx="2848233" cy="430693"/>
            <a:chOff x="8715134" y="375909"/>
            <a:chExt cx="2848233" cy="43069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B90038F-F55D-1005-0373-25604C35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1E0888-6F7F-07D5-D1DB-5EBB7434BD0E}"/>
                </a:ext>
              </a:extLst>
            </p:cNvPr>
            <p:cNvSpPr txBox="1"/>
            <p:nvPr/>
          </p:nvSpPr>
          <p:spPr>
            <a:xfrm>
              <a:off x="10033605" y="391201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18</a:t>
              </a:r>
              <a:r>
                <a:rPr kumimoji="0" lang="en-US" altLang="ko-KR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~</a:t>
              </a:r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19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EE554D7-EAB3-2306-B1A2-49413FD79860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ABCF005-D229-49F4-D9BB-2BB22694C532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7EAB87E-CEEF-C6F0-0178-5C394186157A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EEAFE77-FC64-5B4B-2CA6-34710E0685A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98A45047-BA84-79F7-E451-3C0E69DF5696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9" name="그림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27EC4-2E3D-CA53-9A1D-3AC3A09B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2700250-6B74-B5C6-49CC-A8BB460F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04B5E2C-2BE5-1D86-08C3-2B2F6303F7E8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33" name="사각형: 둥근 모서리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FA143182-FBE2-9A90-3636-3AEFC3F6E2FE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34" name="사각형: 둥근 모서리 22">
              <a:hlinkClick r:id="rId7" action="ppaction://hlinksldjump"/>
              <a:extLst>
                <a:ext uri="{FF2B5EF4-FFF2-40B4-BE49-F238E27FC236}">
                  <a16:creationId xmlns:a16="http://schemas.microsoft.com/office/drawing/2014/main" id="{F02616E1-6118-2B0F-8EE4-F9D1D9253F85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5" name="사각형: 둥근 모서리 23">
              <a:hlinkClick r:id="rId8" action="ppaction://hlinksldjump"/>
              <a:extLst>
                <a:ext uri="{FF2B5EF4-FFF2-40B4-BE49-F238E27FC236}">
                  <a16:creationId xmlns:a16="http://schemas.microsoft.com/office/drawing/2014/main" id="{D2E94E16-06BF-08D2-6BB2-66B01F60D21B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6" name="사각형: 둥근 모서리 24">
              <a:hlinkClick r:id="rId9" action="ppaction://hlinksldjump"/>
              <a:extLst>
                <a:ext uri="{FF2B5EF4-FFF2-40B4-BE49-F238E27FC236}">
                  <a16:creationId xmlns:a16="http://schemas.microsoft.com/office/drawing/2014/main" id="{C5D19490-18B9-FD00-5456-28E7D5D0B131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7" name="사각형: 둥근 모서리 25">
              <a:hlinkClick r:id="rId10" action="ppaction://hlinksldjump"/>
              <a:extLst>
                <a:ext uri="{FF2B5EF4-FFF2-40B4-BE49-F238E27FC236}">
                  <a16:creationId xmlns:a16="http://schemas.microsoft.com/office/drawing/2014/main" id="{2D8B46CF-02FE-0257-5DC5-75D14C12DF81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8" name="사각형: 둥근 모서리 26">
              <a:hlinkClick r:id="rId11" action="ppaction://hlinksldjump"/>
              <a:extLst>
                <a:ext uri="{FF2B5EF4-FFF2-40B4-BE49-F238E27FC236}">
                  <a16:creationId xmlns:a16="http://schemas.microsoft.com/office/drawing/2014/main" id="{484FA4AC-9511-B3B5-8A2E-29A02222E18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9" name="사각형: 둥근 모서리 27">
              <a:hlinkClick r:id="rId12" action="ppaction://hlinksldjump"/>
              <a:extLst>
                <a:ext uri="{FF2B5EF4-FFF2-40B4-BE49-F238E27FC236}">
                  <a16:creationId xmlns:a16="http://schemas.microsoft.com/office/drawing/2014/main" id="{3F7283B0-5226-5E04-EF68-0341CB3DD12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28">
              <a:hlinkClick r:id="rId13" action="ppaction://hlinksldjump"/>
              <a:extLst>
                <a:ext uri="{FF2B5EF4-FFF2-40B4-BE49-F238E27FC236}">
                  <a16:creationId xmlns:a16="http://schemas.microsoft.com/office/drawing/2014/main" id="{D45CC9F4-5D0F-F807-B25F-5ED0D153EA62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29">
              <a:hlinkClick r:id="rId14" action="ppaction://hlinksldjump"/>
              <a:extLst>
                <a:ext uri="{FF2B5EF4-FFF2-40B4-BE49-F238E27FC236}">
                  <a16:creationId xmlns:a16="http://schemas.microsoft.com/office/drawing/2014/main" id="{A1846CDB-B04A-058A-9A36-AF851138647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26A4C993-1642-BCFA-592B-E070C75D3F6D}"/>
              </a:ext>
            </a:extLst>
          </p:cNvPr>
          <p:cNvGrpSpPr/>
          <p:nvPr/>
        </p:nvGrpSpPr>
        <p:grpSpPr>
          <a:xfrm>
            <a:off x="8400256" y="2130024"/>
            <a:ext cx="2849162" cy="430693"/>
            <a:chOff x="835635" y="1649705"/>
            <a:chExt cx="2849162" cy="430693"/>
          </a:xfrm>
        </p:grpSpPr>
        <p:grpSp>
          <p:nvGrpSpPr>
            <p:cNvPr id="11" name="그룹 20">
              <a:extLst>
                <a:ext uri="{FF2B5EF4-FFF2-40B4-BE49-F238E27FC236}">
                  <a16:creationId xmlns:a16="http://schemas.microsoft.com/office/drawing/2014/main" id="{C903A385-0F14-89E0-3200-801AE99B6001}"/>
                </a:ext>
              </a:extLst>
            </p:cNvPr>
            <p:cNvGrpSpPr/>
            <p:nvPr/>
          </p:nvGrpSpPr>
          <p:grpSpPr>
            <a:xfrm>
              <a:off x="835635" y="1649705"/>
              <a:ext cx="2849162" cy="430693"/>
              <a:chOff x="835635" y="1649705"/>
              <a:chExt cx="2849162" cy="430693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CA5DD1F2-1D01-6209-8411-8AA5A7DB8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835635" y="1649705"/>
                <a:ext cx="2840453" cy="430693"/>
              </a:xfrm>
              <a:prstGeom prst="rect">
                <a:avLst/>
              </a:prstGeom>
            </p:spPr>
          </p:pic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4AE68117-A077-45F0-750D-417EE3BCDE53}"/>
                  </a:ext>
                </a:extLst>
              </p:cNvPr>
              <p:cNvSpPr txBox="1"/>
              <p:nvPr/>
            </p:nvSpPr>
            <p:spPr>
              <a:xfrm>
                <a:off x="2162815" y="1656120"/>
                <a:ext cx="15219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0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12~13</a:t>
                </a:r>
                <a:r>
                  <a:rPr kumimoji="0" lang="ko-KR" altLang="en-US" sz="2000" b="1" i="0" u="none" strike="noStrike" kern="1200" cap="none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2000" b="1" dirty="0"/>
              </a:p>
            </p:txBody>
          </p:sp>
        </p:grp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D94563F0-8A40-A7E7-3C84-10D1D70D8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92010" y="1726445"/>
              <a:ext cx="509679" cy="30857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AC22F2-18C2-87CD-D79E-2074CA35E336}"/>
              </a:ext>
            </a:extLst>
          </p:cNvPr>
          <p:cNvSpPr txBox="1"/>
          <p:nvPr/>
        </p:nvSpPr>
        <p:spPr>
          <a:xfrm>
            <a:off x="1508303" y="1146453"/>
            <a:ext cx="310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-300" dirty="0">
                <a:solidFill>
                  <a:srgbClr val="FFFF00"/>
                </a:solidFill>
              </a:rPr>
              <a:t>덧셈과 뺄셈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47BB68F-A245-C9E5-E493-372F6A386B34}"/>
              </a:ext>
            </a:extLst>
          </p:cNvPr>
          <p:cNvSpPr/>
          <p:nvPr/>
        </p:nvSpPr>
        <p:spPr>
          <a:xfrm>
            <a:off x="600075" y="984468"/>
            <a:ext cx="841415" cy="8414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rgbClr val="00B0F0"/>
                </a:solidFill>
              </a:rPr>
              <a:t>1</a:t>
            </a:r>
            <a:endParaRPr lang="ko-KR" altLang="en-US" sz="4400" b="1" dirty="0">
              <a:solidFill>
                <a:srgbClr val="00B0F0"/>
              </a:solidFill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8217E1E-F0C8-53E4-52DC-DECF2D336443}"/>
              </a:ext>
            </a:extLst>
          </p:cNvPr>
          <p:cNvGrpSpPr/>
          <p:nvPr/>
        </p:nvGrpSpPr>
        <p:grpSpPr>
          <a:xfrm>
            <a:off x="600075" y="984468"/>
            <a:ext cx="841415" cy="841415"/>
            <a:chOff x="890342" y="1231659"/>
            <a:chExt cx="1544578" cy="1544578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5E279F93-3A66-5ACB-F754-A012275AB22F}"/>
                </a:ext>
              </a:extLst>
            </p:cNvPr>
            <p:cNvSpPr/>
            <p:nvPr/>
          </p:nvSpPr>
          <p:spPr>
            <a:xfrm>
              <a:off x="890342" y="1231659"/>
              <a:ext cx="1544578" cy="15445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래픽 37">
              <a:extLst>
                <a:ext uri="{FF2B5EF4-FFF2-40B4-BE49-F238E27FC236}">
                  <a16:creationId xmlns:a16="http://schemas.microsoft.com/office/drawing/2014/main" id="{F060B2A8-7B68-CC65-8EF8-49E133A79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409526" y="1506366"/>
              <a:ext cx="506209" cy="1039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99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384901" y="1678574"/>
            <a:ext cx="10342999" cy="598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2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뺄셈 기호 </a:t>
            </a:r>
            <a:r>
              <a:rPr lang="en-US" altLang="ko-KR" sz="32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‘-’</a:t>
            </a:r>
            <a:r>
              <a:rPr lang="ko-KR" altLang="en-US" sz="32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는 어떻게 </a:t>
            </a:r>
            <a:r>
              <a:rPr lang="ko-KR" altLang="en-US" sz="3200" b="1" spc="-300" dirty="0" err="1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탄생했을까요</a:t>
            </a:r>
            <a:r>
              <a:rPr lang="en-US" altLang="ko-KR" sz="32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?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5C86E54-F688-E955-948A-4CAACAB8AC71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E672391F-3481-F7C5-16B5-EF3A4AD679B4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042549D7-22A5-6542-CCC6-8628E54E7660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90E8EC1F-CF94-3CE5-AC4F-C9CF3475A53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9EB7E385-614E-35DF-B897-E0F99DE668FF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9" name="그림 3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1ECB1C1-C72C-81D1-C2F2-B45B28B2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그림 4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8CA2D6-C368-018E-11FF-40D56E46F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92421" y="2579992"/>
            <a:ext cx="7447844" cy="598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800" b="1" spc="-300" dirty="0">
                <a:solidFill>
                  <a:sysClr val="windowText" lastClr="000000"/>
                </a:solidFill>
              </a:rPr>
              <a:t>  우리가 쓰고 있는 뺄셈 기호 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‘-’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는 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1400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년대 독일의 수학자 비트만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(</a:t>
            </a:r>
            <a:r>
              <a:rPr lang="en-US" altLang="ko-KR" sz="2800" b="1" spc="-300" dirty="0" err="1">
                <a:solidFill>
                  <a:sysClr val="windowText" lastClr="000000"/>
                </a:solidFill>
              </a:rPr>
              <a:t>Widmann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, J.,1462~1498)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이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처음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사용했다고 알려져 있어요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. 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비트만은 포도주를 담은 통에 포도주가 줄어든 양만큼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 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눈금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(-)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으로 표시하는 것을 보고 뺄셈 기호 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‘-’</a:t>
            </a:r>
            <a:r>
              <a:rPr lang="ko-KR" altLang="en-US" sz="2800" b="1" spc="-300" dirty="0">
                <a:solidFill>
                  <a:sysClr val="windowText" lastClr="000000"/>
                </a:solidFill>
              </a:rPr>
              <a:t>를 생각해 냈다고 해요</a:t>
            </a:r>
            <a:r>
              <a:rPr lang="en-US" altLang="ko-KR" sz="2800" b="1" spc="-300" dirty="0">
                <a:solidFill>
                  <a:sysClr val="windowText" lastClr="000000"/>
                </a:solidFill>
              </a:rPr>
              <a:t>. </a:t>
            </a:r>
            <a:endParaRPr kumimoji="0" lang="ko-KR" altLang="en-US" sz="28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lvl="0">
              <a:lnSpc>
                <a:spcPct val="120000"/>
              </a:lnSpc>
              <a:defRPr/>
            </a:pPr>
            <a:endParaRPr lang="ko-KR" altLang="en-US" sz="2800" b="1" spc="-300" dirty="0">
              <a:solidFill>
                <a:sysClr val="windowText" lastClr="000000"/>
              </a:solidFill>
            </a:endParaRPr>
          </a:p>
        </p:txBody>
      </p:sp>
      <p:sp>
        <p:nvSpPr>
          <p:cNvPr id="34" name="순서도: 연결자 33">
            <a:extLst>
              <a:ext uri="{FF2B5EF4-FFF2-40B4-BE49-F238E27FC236}">
                <a16:creationId xmlns:a16="http://schemas.microsoft.com/office/drawing/2014/main" id="{AD5F638E-9C5B-B7E0-0024-C232BEE484ED}"/>
              </a:ext>
            </a:extLst>
          </p:cNvPr>
          <p:cNvSpPr/>
          <p:nvPr/>
        </p:nvSpPr>
        <p:spPr>
          <a:xfrm>
            <a:off x="1092420" y="1881305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2" cy="396000"/>
            <a:chOff x="236948" y="6391126"/>
            <a:chExt cx="5356732" cy="396000"/>
          </a:xfrm>
        </p:grpSpPr>
        <p:sp>
          <p:nvSpPr>
            <p:cNvPr id="35" name="사각형: 둥근 모서리 66">
              <a:hlinkClick r:id="rId4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6" name="사각형: 둥근 모서리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508788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7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사각형: 둥근 모서리 68">
              <a:hlinkClick r:id="rId6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8" name="사각형: 둥근 모서리 69">
              <a:hlinkClick r:id="rId7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38674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9" name="사각형: 둥근 모서리 70">
              <a:hlinkClick r:id="rId8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2925343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8" name="사각형: 둥근 모서리 71">
              <a:hlinkClick r:id="rId9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69" name="사각형: 둥근 모서리 72">
              <a:hlinkClick r:id="rId10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34641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0" name="사각형: 둥근 모서리 73">
              <a:hlinkClick r:id="rId11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00557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1" name="사각형: 둥근 모서리 74">
              <a:hlinkClick r:id="rId12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454182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0BBC2B-E41B-F9BB-8136-7538EF17743C}"/>
              </a:ext>
            </a:extLst>
          </p:cNvPr>
          <p:cNvSpPr txBox="1"/>
          <p:nvPr/>
        </p:nvSpPr>
        <p:spPr>
          <a:xfrm>
            <a:off x="3004938" y="5337519"/>
            <a:ext cx="5735960" cy="52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ko-KR" sz="2000" b="1" spc="-3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2000" b="1" spc="-300" dirty="0">
                <a:solidFill>
                  <a:schemeClr val="bg1">
                    <a:lumMod val="50000"/>
                  </a:schemeClr>
                </a:solidFill>
              </a:rPr>
              <a:t>출처</a:t>
            </a:r>
            <a:r>
              <a:rPr lang="en-US" altLang="ko-KR" sz="2000" b="1" spc="-300" dirty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ko-KR" altLang="en-US" sz="2000" b="1" spc="-300" dirty="0">
                <a:solidFill>
                  <a:schemeClr val="bg1">
                    <a:lumMod val="50000"/>
                  </a:schemeClr>
                </a:solidFill>
              </a:rPr>
              <a:t>박영수</a:t>
            </a:r>
            <a:r>
              <a:rPr lang="en-US" altLang="ko-KR" sz="2000" b="1" spc="-300" dirty="0">
                <a:solidFill>
                  <a:schemeClr val="bg1">
                    <a:lumMod val="50000"/>
                  </a:schemeClr>
                </a:solidFill>
              </a:rPr>
              <a:t>, “</a:t>
            </a:r>
            <a:r>
              <a:rPr lang="ko-KR" altLang="en-US" sz="2000" b="1" spc="-300" dirty="0">
                <a:solidFill>
                  <a:schemeClr val="bg1">
                    <a:lumMod val="50000"/>
                  </a:schemeClr>
                </a:solidFill>
              </a:rPr>
              <a:t>지도 없이 떠나는 </a:t>
            </a:r>
            <a:r>
              <a:rPr lang="en-US" altLang="ko-KR" sz="2000" b="1" spc="-300" dirty="0">
                <a:solidFill>
                  <a:schemeClr val="bg1">
                    <a:lumMod val="50000"/>
                  </a:schemeClr>
                </a:solidFill>
              </a:rPr>
              <a:t>101</a:t>
            </a:r>
            <a:r>
              <a:rPr lang="ko-KR" altLang="en-US" sz="2000" b="1" spc="-300" dirty="0">
                <a:solidFill>
                  <a:schemeClr val="bg1">
                    <a:lumMod val="50000"/>
                  </a:schemeClr>
                </a:solidFill>
              </a:rPr>
              <a:t>일간의 수학의 세계”</a:t>
            </a:r>
            <a:r>
              <a:rPr lang="en-US" altLang="ko-KR" sz="2000" b="1" spc="-300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kumimoji="0" lang="ko-KR" altLang="en-US" sz="2000" b="1" i="0" u="none" strike="noStrike" kern="1200" cap="none" spc="-3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만화 영화, 장난감, 의류, 클립아트이(가) 표시된 사진&#10;&#10;자동 생성된 설명">
            <a:extLst>
              <a:ext uri="{FF2B5EF4-FFF2-40B4-BE49-F238E27FC236}">
                <a16:creationId xmlns:a16="http://schemas.microsoft.com/office/drawing/2014/main" id="{59DBAF7D-F641-BDAF-7127-7157F046F2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00" y="2240213"/>
            <a:ext cx="2936956" cy="3523353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284192F9-3612-6A5F-0A2F-C1F628A47D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61B0AEB5-0047-E0F3-3065-E0652A0E44A8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EBFAFE2-D6B5-33F9-869F-FC16F1EC555E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2" name="그래픽 57">
                <a:extLst>
                  <a:ext uri="{FF2B5EF4-FFF2-40B4-BE49-F238E27FC236}">
                    <a16:creationId xmlns:a16="http://schemas.microsoft.com/office/drawing/2014/main" id="{569589DE-C9A0-8AB8-C69F-9B57ADABC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2FD5F6-F6B0-0A8C-134A-6CAFB5E7973A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5" name="그룹 30">
              <a:extLst>
                <a:ext uri="{FF2B5EF4-FFF2-40B4-BE49-F238E27FC236}">
                  <a16:creationId xmlns:a16="http://schemas.microsoft.com/office/drawing/2014/main" id="{D129F06D-E404-1C24-821E-76DA3A61C9EA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7" name="그룹 26">
                <a:extLst>
                  <a:ext uri="{FF2B5EF4-FFF2-40B4-BE49-F238E27FC236}">
                    <a16:creationId xmlns:a16="http://schemas.microsoft.com/office/drawing/2014/main" id="{2CA152B8-3F35-4634-016B-42AF1A952B88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9" name="그래픽 60">
                  <a:extLst>
                    <a:ext uri="{FF2B5EF4-FFF2-40B4-BE49-F238E27FC236}">
                      <a16:creationId xmlns:a16="http://schemas.microsoft.com/office/drawing/2014/main" id="{98542755-89D0-8FB0-E9F8-5C9257349F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0" name="그림 28">
                  <a:extLst>
                    <a:ext uri="{FF2B5EF4-FFF2-40B4-BE49-F238E27FC236}">
                      <a16:creationId xmlns:a16="http://schemas.microsoft.com/office/drawing/2014/main" id="{674D718B-6325-86C2-D5E0-008F1444A5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AE2CC3D-CCB6-497F-4122-7A719DDED8CC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D4BB612E-42E7-271A-2EDD-EFF872BCE2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6534" y="1833680"/>
            <a:ext cx="30658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0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0060293-6C73-44AC-8A45-FF2CD6031A46}"/>
              </a:ext>
            </a:extLst>
          </p:cNvPr>
          <p:cNvSpPr txBox="1"/>
          <p:nvPr/>
        </p:nvSpPr>
        <p:spPr>
          <a:xfrm>
            <a:off x="518560" y="1394824"/>
            <a:ext cx="11440781" cy="22984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spc="-300" dirty="0"/>
              <a:t>개인 정보 보호를 위해 </a:t>
            </a:r>
            <a:r>
              <a:rPr lang="en-US" altLang="ko-KR" sz="3600" b="1" spc="-300" dirty="0"/>
              <a:t>455</a:t>
            </a:r>
            <a:r>
              <a:rPr lang="ko-KR" altLang="en-US" sz="3600" b="1" spc="-300" dirty="0"/>
              <a:t>명의 아바타 중에서 </a:t>
            </a:r>
            <a:r>
              <a:rPr lang="en-US" altLang="ko-KR" sz="3600" b="1" spc="-300" dirty="0"/>
              <a:t>312</a:t>
            </a:r>
            <a:r>
              <a:rPr lang="ko-KR" altLang="en-US" sz="3600" b="1" spc="-300" dirty="0"/>
              <a:t>명이 이름을 바꾸었어요</a:t>
            </a:r>
            <a:r>
              <a:rPr lang="en-US" altLang="ko-KR" sz="3600" b="1" spc="-300" dirty="0"/>
              <a:t>.</a:t>
            </a:r>
            <a:endParaRPr lang="ko-KR" altLang="en-US" sz="3600" b="1" spc="-300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F9325F7-4F6E-4DF9-55C6-EA4BBECD0A57}"/>
              </a:ext>
            </a:extLst>
          </p:cNvPr>
          <p:cNvGrpSpPr/>
          <p:nvPr/>
        </p:nvGrpSpPr>
        <p:grpSpPr>
          <a:xfrm>
            <a:off x="236948" y="6391126"/>
            <a:ext cx="5351571" cy="396000"/>
            <a:chOff x="236948" y="6391126"/>
            <a:chExt cx="5351571" cy="396000"/>
          </a:xfrm>
        </p:grpSpPr>
        <p:sp>
          <p:nvSpPr>
            <p:cNvPr id="29" name="사각형: 둥근 모서리 52">
              <a:hlinkClick r:id="rId4" action="ppaction://hlinksldjump"/>
              <a:extLst>
                <a:ext uri="{FF2B5EF4-FFF2-40B4-BE49-F238E27FC236}">
                  <a16:creationId xmlns:a16="http://schemas.microsoft.com/office/drawing/2014/main" id="{E4B23027-297D-89F4-D2C8-E07382E168DC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0" name="사각형: 둥근 모서리 53">
              <a:hlinkClick r:id="rId5" action="ppaction://hlinksldjump"/>
              <a:extLst>
                <a:ext uri="{FF2B5EF4-FFF2-40B4-BE49-F238E27FC236}">
                  <a16:creationId xmlns:a16="http://schemas.microsoft.com/office/drawing/2014/main" id="{081645D0-6B86-36BC-4AF2-373BD5691A6B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1" name="사각형: 둥근 모서리 54">
              <a:hlinkClick r:id="rId6" action="ppaction://hlinksldjump"/>
              <a:extLst>
                <a:ext uri="{FF2B5EF4-FFF2-40B4-BE49-F238E27FC236}">
                  <a16:creationId xmlns:a16="http://schemas.microsoft.com/office/drawing/2014/main" id="{B071F149-9086-0854-7285-72D89D9B7AB4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55">
              <a:hlinkClick r:id="rId7" action="ppaction://hlinksldjump"/>
              <a:extLst>
                <a:ext uri="{FF2B5EF4-FFF2-40B4-BE49-F238E27FC236}">
                  <a16:creationId xmlns:a16="http://schemas.microsoft.com/office/drawing/2014/main" id="{D0B827E0-3B6B-0EDA-A2FE-55EA75928869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3" name="사각형: 둥근 모서리 56">
              <a:hlinkClick r:id="rId8" action="ppaction://hlinksldjump"/>
              <a:extLst>
                <a:ext uri="{FF2B5EF4-FFF2-40B4-BE49-F238E27FC236}">
                  <a16:creationId xmlns:a16="http://schemas.microsoft.com/office/drawing/2014/main" id="{243BEC89-F42E-2314-90FA-BB28ADB5D053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4" name="사각형: 둥근 모서리 57">
              <a:hlinkClick r:id="rId9" action="ppaction://hlinksldjump"/>
              <a:extLst>
                <a:ext uri="{FF2B5EF4-FFF2-40B4-BE49-F238E27FC236}">
                  <a16:creationId xmlns:a16="http://schemas.microsoft.com/office/drawing/2014/main" id="{68038C3F-6386-5CD6-8837-6CE040C2AF2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36" name="사각형: 둥근 모서리 58">
              <a:hlinkClick r:id="rId10" action="ppaction://hlinksldjump"/>
              <a:extLst>
                <a:ext uri="{FF2B5EF4-FFF2-40B4-BE49-F238E27FC236}">
                  <a16:creationId xmlns:a16="http://schemas.microsoft.com/office/drawing/2014/main" id="{17702336-E5D2-8E77-ABE2-21780F8F7916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7" name="사각형: 둥근 모서리 59">
              <a:hlinkClick r:id="rId11" action="ppaction://hlinksldjump"/>
              <a:extLst>
                <a:ext uri="{FF2B5EF4-FFF2-40B4-BE49-F238E27FC236}">
                  <a16:creationId xmlns:a16="http://schemas.microsoft.com/office/drawing/2014/main" id="{337EFE01-04C3-893D-F33F-2C1368A6950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8" name="사각형: 둥근 모서리 59">
              <a:hlinkClick r:id="rId12" action="ppaction://hlinksldjump"/>
              <a:extLst>
                <a:ext uri="{FF2B5EF4-FFF2-40B4-BE49-F238E27FC236}">
                  <a16:creationId xmlns:a16="http://schemas.microsoft.com/office/drawing/2014/main" id="{337EFE01-04C3-893D-F33F-2C1368A6950F}"/>
                </a:ext>
              </a:extLst>
            </p:cNvPr>
            <p:cNvSpPr/>
            <p:nvPr/>
          </p:nvSpPr>
          <p:spPr>
            <a:xfrm>
              <a:off x="508272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81E2091-3E88-A0EC-99EB-0106C9F74977}"/>
              </a:ext>
            </a:extLst>
          </p:cNvPr>
          <p:cNvSpPr/>
          <p:nvPr/>
        </p:nvSpPr>
        <p:spPr>
          <a:xfrm>
            <a:off x="1643079" y="4178809"/>
            <a:ext cx="1008000" cy="680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2A580-7444-6A2C-53F6-079328339484}"/>
              </a:ext>
            </a:extLst>
          </p:cNvPr>
          <p:cNvSpPr txBox="1"/>
          <p:nvPr/>
        </p:nvSpPr>
        <p:spPr>
          <a:xfrm>
            <a:off x="1654244" y="4235081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312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4E8B799-71E5-97ED-5E27-B62EC7C902A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920752" y="428447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55ED0A9D-20AF-B114-7380-6C54A00F5CC4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7" name="그룹 30">
              <a:extLst>
                <a:ext uri="{FF2B5EF4-FFF2-40B4-BE49-F238E27FC236}">
                  <a16:creationId xmlns:a16="http://schemas.microsoft.com/office/drawing/2014/main" id="{CC88DF45-AF73-E5A8-A1F3-5A22939874AF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8" name="그룹 26">
                <a:extLst>
                  <a:ext uri="{FF2B5EF4-FFF2-40B4-BE49-F238E27FC236}">
                    <a16:creationId xmlns:a16="http://schemas.microsoft.com/office/drawing/2014/main" id="{B0C75960-B087-6CE6-9D36-DA4590B60008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11" name="그래픽 60">
                  <a:extLst>
                    <a:ext uri="{FF2B5EF4-FFF2-40B4-BE49-F238E27FC236}">
                      <a16:creationId xmlns:a16="http://schemas.microsoft.com/office/drawing/2014/main" id="{B15AC52D-3E66-7190-2B07-9C8860B39E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2" name="그림 28">
                  <a:extLst>
                    <a:ext uri="{FF2B5EF4-FFF2-40B4-BE49-F238E27FC236}">
                      <a16:creationId xmlns:a16="http://schemas.microsoft.com/office/drawing/2014/main" id="{E4E054E6-6092-1D99-C237-EAD8C693B8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3EA2FECB-ECFF-2471-1AD2-A82AA89CFEFC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E6104E9-249D-7A74-4C73-C1237F0E8EAD}"/>
              </a:ext>
            </a:extLst>
          </p:cNvPr>
          <p:cNvSpPr txBox="1"/>
          <p:nvPr/>
        </p:nvSpPr>
        <p:spPr>
          <a:xfrm>
            <a:off x="741477" y="2887710"/>
            <a:ext cx="6578660" cy="1149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spc="-300" dirty="0"/>
              <a:t>이름을 바꾸지 않은 아바타의 수를 구하는 식을 써 보면 </a:t>
            </a:r>
            <a:endParaRPr lang="en-US" altLang="ko-KR" sz="3600" b="1" spc="-300" dirty="0"/>
          </a:p>
          <a:p>
            <a:pPr>
              <a:lnSpc>
                <a:spcPct val="120000"/>
              </a:lnSpc>
            </a:pPr>
            <a:r>
              <a:rPr lang="en-US" altLang="ko-KR" sz="3600" b="1" spc="-300" dirty="0"/>
              <a:t>455-         </a:t>
            </a:r>
            <a:r>
              <a:rPr lang="ko-KR" altLang="en-US" sz="3600" b="1" spc="-300" dirty="0"/>
              <a:t>입니다</a:t>
            </a:r>
            <a:r>
              <a:rPr lang="en-US" altLang="ko-KR" sz="3600" b="1" spc="-300" dirty="0"/>
              <a:t>.</a:t>
            </a:r>
            <a:endParaRPr lang="ko-KR" altLang="en-US" sz="3600" b="1" spc="-300" dirty="0"/>
          </a:p>
        </p:txBody>
      </p:sp>
      <p:sp>
        <p:nvSpPr>
          <p:cNvPr id="15" name="순서도: 연결자 14">
            <a:extLst>
              <a:ext uri="{FF2B5EF4-FFF2-40B4-BE49-F238E27FC236}">
                <a16:creationId xmlns:a16="http://schemas.microsoft.com/office/drawing/2014/main" id="{0FB75C38-4C9C-4756-DB23-3D766070F31E}"/>
              </a:ext>
            </a:extLst>
          </p:cNvPr>
          <p:cNvSpPr/>
          <p:nvPr/>
        </p:nvSpPr>
        <p:spPr>
          <a:xfrm>
            <a:off x="449243" y="3091260"/>
            <a:ext cx="166896" cy="165669"/>
          </a:xfrm>
          <a:prstGeom prst="flowChartConnector">
            <a:avLst/>
          </a:prstGeom>
          <a:solidFill>
            <a:srgbClr val="B87053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A3A21C7E-208C-5772-5AB6-F5BF65A72DE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302BDB19-1DBD-D846-A9FE-1E6FE1B3E96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713E9697-B71E-905B-143B-B514CB83A22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EC1EE76A-50E8-EE87-1BC1-E9F5892B7EA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12023900-4F14-D036-BDF5-1C9A29FE2368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8" name="그림 5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52C9624-6BC0-608E-0203-AA56D6822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9" name="그림 5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89636B8-CF42-3E77-2CDE-CF4205F32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7" name="사각형: 둥근 모서리 10">
            <a:extLst>
              <a:ext uri="{FF2B5EF4-FFF2-40B4-BE49-F238E27FC236}">
                <a16:creationId xmlns:a16="http://schemas.microsoft.com/office/drawing/2014/main" id="{56D093EB-BE8F-C249-2489-3AE1BBD3041F}"/>
              </a:ext>
            </a:extLst>
          </p:cNvPr>
          <p:cNvSpPr/>
          <p:nvPr/>
        </p:nvSpPr>
        <p:spPr>
          <a:xfrm>
            <a:off x="3096224" y="4168335"/>
            <a:ext cx="680400" cy="678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0" name="표 9">
            <a:extLst>
              <a:ext uri="{FF2B5EF4-FFF2-40B4-BE49-F238E27FC236}">
                <a16:creationId xmlns:a16="http://schemas.microsoft.com/office/drawing/2014/main" id="{44219914-B94C-EF8E-06E0-59C2E3248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43541"/>
              </p:ext>
            </p:extLst>
          </p:nvPr>
        </p:nvGraphicFramePr>
        <p:xfrm>
          <a:off x="17656" y="2928539"/>
          <a:ext cx="381656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312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  <a:gridCol w="763312">
                  <a:extLst>
                    <a:ext uri="{9D8B030D-6E8A-4147-A177-3AD203B41FA5}">
                      <a16:colId xmlns:a16="http://schemas.microsoft.com/office/drawing/2014/main" val="1612117239"/>
                    </a:ext>
                  </a:extLst>
                </a:gridCol>
                <a:gridCol w="763312">
                  <a:extLst>
                    <a:ext uri="{9D8B030D-6E8A-4147-A177-3AD203B41FA5}">
                      <a16:colId xmlns:a16="http://schemas.microsoft.com/office/drawing/2014/main" val="1368655739"/>
                    </a:ext>
                  </a:extLst>
                </a:gridCol>
                <a:gridCol w="763312">
                  <a:extLst>
                    <a:ext uri="{9D8B030D-6E8A-4147-A177-3AD203B41FA5}">
                      <a16:colId xmlns:a16="http://schemas.microsoft.com/office/drawing/2014/main" val="261104100"/>
                    </a:ext>
                  </a:extLst>
                </a:gridCol>
                <a:gridCol w="763312">
                  <a:extLst>
                    <a:ext uri="{9D8B030D-6E8A-4147-A177-3AD203B41FA5}">
                      <a16:colId xmlns:a16="http://schemas.microsoft.com/office/drawing/2014/main" val="2335091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03642"/>
                  </a:ext>
                </a:extLst>
              </a:tr>
            </a:tbl>
          </a:graphicData>
        </a:graphic>
      </p:graphicFrame>
      <p:cxnSp>
        <p:nvCxnSpPr>
          <p:cNvPr id="76" name="직선 연결선 75"/>
          <p:cNvCxnSpPr/>
          <p:nvPr/>
        </p:nvCxnSpPr>
        <p:spPr>
          <a:xfrm>
            <a:off x="3042128" y="3023352"/>
            <a:ext cx="0" cy="18238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>
            <a:off x="3830719" y="3023352"/>
            <a:ext cx="0" cy="18238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>
            <a:off x="2250040" y="3023352"/>
            <a:ext cx="0" cy="18238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1457952" y="3023352"/>
            <a:ext cx="0" cy="18238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3120032" y="4228586"/>
            <a:ext cx="632785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11" name="그림 110">
            <a:extLst>
              <a:ext uri="{FF2B5EF4-FFF2-40B4-BE49-F238E27FC236}">
                <a16:creationId xmlns:a16="http://schemas.microsoft.com/office/drawing/2014/main" id="{FA1C471B-DED4-ACF8-A4D3-E2ED09DC51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94178" y="426997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5" name="사각형: 둥근 모서리 10">
            <a:extLst>
              <a:ext uri="{FF2B5EF4-FFF2-40B4-BE49-F238E27FC236}">
                <a16:creationId xmlns:a16="http://schemas.microsoft.com/office/drawing/2014/main" id="{56D093EB-BE8F-C249-2489-3AE1BBD3041F}"/>
              </a:ext>
            </a:extLst>
          </p:cNvPr>
          <p:cNvSpPr/>
          <p:nvPr/>
        </p:nvSpPr>
        <p:spPr>
          <a:xfrm>
            <a:off x="2311339" y="4168335"/>
            <a:ext cx="680400" cy="678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2335147" y="4228586"/>
            <a:ext cx="632785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FA1C471B-DED4-ACF8-A4D3-E2ED09DC51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09293" y="426997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4" name="사각형: 둥근 모서리 10">
            <a:extLst>
              <a:ext uri="{FF2B5EF4-FFF2-40B4-BE49-F238E27FC236}">
                <a16:creationId xmlns:a16="http://schemas.microsoft.com/office/drawing/2014/main" id="{56D093EB-BE8F-C249-2489-3AE1BBD3041F}"/>
              </a:ext>
            </a:extLst>
          </p:cNvPr>
          <p:cNvSpPr/>
          <p:nvPr/>
        </p:nvSpPr>
        <p:spPr>
          <a:xfrm>
            <a:off x="1523742" y="4168335"/>
            <a:ext cx="680400" cy="678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1547550" y="4228586"/>
            <a:ext cx="632785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16" name="그림 115">
            <a:extLst>
              <a:ext uri="{FF2B5EF4-FFF2-40B4-BE49-F238E27FC236}">
                <a16:creationId xmlns:a16="http://schemas.microsoft.com/office/drawing/2014/main" id="{FA1C471B-DED4-ACF8-A4D3-E2ED09DC51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1696" y="426997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9F9325F7-4F6E-4DF9-55C6-EA4BBECD0A57}"/>
              </a:ext>
            </a:extLst>
          </p:cNvPr>
          <p:cNvGrpSpPr/>
          <p:nvPr/>
        </p:nvGrpSpPr>
        <p:grpSpPr>
          <a:xfrm>
            <a:off x="236948" y="6391126"/>
            <a:ext cx="5351571" cy="396000"/>
            <a:chOff x="236948" y="6391126"/>
            <a:chExt cx="5351571" cy="396000"/>
          </a:xfrm>
        </p:grpSpPr>
        <p:sp>
          <p:nvSpPr>
            <p:cNvPr id="53" name="사각형: 둥근 모서리 52">
              <a:hlinkClick r:id="rId5" action="ppaction://hlinksldjump"/>
              <a:extLst>
                <a:ext uri="{FF2B5EF4-FFF2-40B4-BE49-F238E27FC236}">
                  <a16:creationId xmlns:a16="http://schemas.microsoft.com/office/drawing/2014/main" id="{E4B23027-297D-89F4-D2C8-E07382E168DC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4" name="사각형: 둥근 모서리 53">
              <a:hlinkClick r:id="rId6" action="ppaction://hlinksldjump"/>
              <a:extLst>
                <a:ext uri="{FF2B5EF4-FFF2-40B4-BE49-F238E27FC236}">
                  <a16:creationId xmlns:a16="http://schemas.microsoft.com/office/drawing/2014/main" id="{081645D0-6B86-36BC-4AF2-373BD5691A6B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5" name="사각형: 둥근 모서리 54">
              <a:hlinkClick r:id="rId7" action="ppaction://hlinksldjump"/>
              <a:extLst>
                <a:ext uri="{FF2B5EF4-FFF2-40B4-BE49-F238E27FC236}">
                  <a16:creationId xmlns:a16="http://schemas.microsoft.com/office/drawing/2014/main" id="{B071F149-9086-0854-7285-72D89D9B7AB4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4" name="사각형: 둥근 모서리 55">
              <a:hlinkClick r:id="rId8" action="ppaction://hlinksldjump"/>
              <a:extLst>
                <a:ext uri="{FF2B5EF4-FFF2-40B4-BE49-F238E27FC236}">
                  <a16:creationId xmlns:a16="http://schemas.microsoft.com/office/drawing/2014/main" id="{D0B827E0-3B6B-0EDA-A2FE-55EA75928869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7" name="사각형: 둥근 모서리 56">
              <a:hlinkClick r:id="rId9" action="ppaction://hlinksldjump"/>
              <a:extLst>
                <a:ext uri="{FF2B5EF4-FFF2-40B4-BE49-F238E27FC236}">
                  <a16:creationId xmlns:a16="http://schemas.microsoft.com/office/drawing/2014/main" id="{243BEC89-F42E-2314-90FA-BB28ADB5D053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8" name="사각형: 둥근 모서리 57">
              <a:hlinkClick r:id="rId10" action="ppaction://hlinksldjump"/>
              <a:extLst>
                <a:ext uri="{FF2B5EF4-FFF2-40B4-BE49-F238E27FC236}">
                  <a16:creationId xmlns:a16="http://schemas.microsoft.com/office/drawing/2014/main" id="{68038C3F-6386-5CD6-8837-6CE040C2AF2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79" name="사각형: 둥근 모서리 58">
              <a:hlinkClick r:id="rId11" action="ppaction://hlinksldjump"/>
              <a:extLst>
                <a:ext uri="{FF2B5EF4-FFF2-40B4-BE49-F238E27FC236}">
                  <a16:creationId xmlns:a16="http://schemas.microsoft.com/office/drawing/2014/main" id="{17702336-E5D2-8E77-ABE2-21780F8F7916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0" name="사각형: 둥근 모서리 59">
              <a:hlinkClick r:id="rId12" action="ppaction://hlinksldjump"/>
              <a:extLst>
                <a:ext uri="{FF2B5EF4-FFF2-40B4-BE49-F238E27FC236}">
                  <a16:creationId xmlns:a16="http://schemas.microsoft.com/office/drawing/2014/main" id="{337EFE01-04C3-893D-F33F-2C1368A6950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2" name="사각형: 둥근 모서리 59">
              <a:hlinkClick r:id="rId13" action="ppaction://hlinksldjump"/>
              <a:extLst>
                <a:ext uri="{FF2B5EF4-FFF2-40B4-BE49-F238E27FC236}">
                  <a16:creationId xmlns:a16="http://schemas.microsoft.com/office/drawing/2014/main" id="{337EFE01-04C3-893D-F33F-2C1368A6950F}"/>
                </a:ext>
              </a:extLst>
            </p:cNvPr>
            <p:cNvSpPr/>
            <p:nvPr/>
          </p:nvSpPr>
          <p:spPr>
            <a:xfrm>
              <a:off x="508272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D7AF227D-087B-B388-E524-A1CD0B84397C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437C89F-2939-9AD8-BBBF-E6F9568E698C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1" name="그래픽 57">
                <a:extLst>
                  <a:ext uri="{FF2B5EF4-FFF2-40B4-BE49-F238E27FC236}">
                    <a16:creationId xmlns:a16="http://schemas.microsoft.com/office/drawing/2014/main" id="{C054BE46-479F-B823-13D6-E0805A19B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1EEF99-7804-68D2-A129-6CF02310ED61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" name="그룹 30">
              <a:extLst>
                <a:ext uri="{FF2B5EF4-FFF2-40B4-BE49-F238E27FC236}">
                  <a16:creationId xmlns:a16="http://schemas.microsoft.com/office/drawing/2014/main" id="{0C672E55-CA22-4F23-1556-C861AA5B80F3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7" name="그룹 26">
                <a:extLst>
                  <a:ext uri="{FF2B5EF4-FFF2-40B4-BE49-F238E27FC236}">
                    <a16:creationId xmlns:a16="http://schemas.microsoft.com/office/drawing/2014/main" id="{24553290-B96F-461C-D114-5E98DAEB1B65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9" name="그래픽 60">
                  <a:extLst>
                    <a:ext uri="{FF2B5EF4-FFF2-40B4-BE49-F238E27FC236}">
                      <a16:creationId xmlns:a16="http://schemas.microsoft.com/office/drawing/2014/main" id="{BA98BB39-8120-A370-900B-6F26DBA402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0" name="그림 28">
                  <a:extLst>
                    <a:ext uri="{FF2B5EF4-FFF2-40B4-BE49-F238E27FC236}">
                      <a16:creationId xmlns:a16="http://schemas.microsoft.com/office/drawing/2014/main" id="{D8ADEAE9-CBB8-A247-5B2F-082101A7A2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8938FF29-830C-D97A-AEAE-4AF3408CC263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F2820FF-CDC2-6CEA-C8E9-A39C40B5B731}"/>
              </a:ext>
            </a:extLst>
          </p:cNvPr>
          <p:cNvSpPr txBox="1"/>
          <p:nvPr/>
        </p:nvSpPr>
        <p:spPr>
          <a:xfrm>
            <a:off x="518560" y="1394825"/>
            <a:ext cx="11440781" cy="1158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spc="-300" dirty="0"/>
              <a:t>개인 정보 보호를 위해 </a:t>
            </a:r>
            <a:r>
              <a:rPr lang="en-US" altLang="ko-KR" sz="3600" b="1" spc="-300" dirty="0"/>
              <a:t>455</a:t>
            </a:r>
            <a:r>
              <a:rPr lang="ko-KR" altLang="en-US" sz="3600" b="1" spc="-300" dirty="0"/>
              <a:t>명의 아바타 중에서 </a:t>
            </a:r>
            <a:r>
              <a:rPr lang="en-US" altLang="ko-KR" sz="3600" b="1" spc="-300" dirty="0"/>
              <a:t>312</a:t>
            </a:r>
            <a:r>
              <a:rPr lang="ko-KR" altLang="en-US" sz="3600" b="1" spc="-300" dirty="0"/>
              <a:t>명이 이름을 바꾸었어요</a:t>
            </a:r>
            <a:r>
              <a:rPr lang="en-US" altLang="ko-KR" sz="3600" b="1" spc="-300" dirty="0"/>
              <a:t>.</a:t>
            </a:r>
            <a:endParaRPr lang="ko-KR" altLang="en-US" sz="3600" b="1" spc="-300" dirty="0"/>
          </a:p>
        </p:txBody>
      </p:sp>
      <p:sp>
        <p:nvSpPr>
          <p:cNvPr id="14" name="순서도: 연결자 13">
            <a:extLst>
              <a:ext uri="{FF2B5EF4-FFF2-40B4-BE49-F238E27FC236}">
                <a16:creationId xmlns:a16="http://schemas.microsoft.com/office/drawing/2014/main" id="{886B2517-0F81-A473-4FFC-CCDE10C25858}"/>
              </a:ext>
            </a:extLst>
          </p:cNvPr>
          <p:cNvSpPr/>
          <p:nvPr/>
        </p:nvSpPr>
        <p:spPr>
          <a:xfrm>
            <a:off x="449243" y="3091260"/>
            <a:ext cx="166896" cy="165669"/>
          </a:xfrm>
          <a:prstGeom prst="flowChartConnector">
            <a:avLst/>
          </a:prstGeom>
          <a:solidFill>
            <a:srgbClr val="B87053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02C42-FCBF-C17F-A215-CADEE65B7D52}"/>
              </a:ext>
            </a:extLst>
          </p:cNvPr>
          <p:cNvSpPr txBox="1"/>
          <p:nvPr/>
        </p:nvSpPr>
        <p:spPr>
          <a:xfrm>
            <a:off x="741476" y="5162224"/>
            <a:ext cx="11001281" cy="601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600" b="1" spc="-300" dirty="0"/>
              <a:t>이름을 바꾸지 않은 아바타는          명입니다</a:t>
            </a:r>
            <a:r>
              <a:rPr lang="en-US" altLang="ko-KR" sz="3600" b="1" spc="-300" dirty="0"/>
              <a:t>.</a:t>
            </a:r>
            <a:endParaRPr lang="ko-KR" altLang="en-US" sz="3600" b="1" spc="-300" dirty="0"/>
          </a:p>
        </p:txBody>
      </p:sp>
      <p:sp>
        <p:nvSpPr>
          <p:cNvPr id="16" name="순서도: 연결자 15">
            <a:extLst>
              <a:ext uri="{FF2B5EF4-FFF2-40B4-BE49-F238E27FC236}">
                <a16:creationId xmlns:a16="http://schemas.microsoft.com/office/drawing/2014/main" id="{E90DAA59-EB41-D58E-290C-906E81059576}"/>
              </a:ext>
            </a:extLst>
          </p:cNvPr>
          <p:cNvSpPr/>
          <p:nvPr/>
        </p:nvSpPr>
        <p:spPr>
          <a:xfrm>
            <a:off x="449243" y="5380340"/>
            <a:ext cx="166896" cy="165669"/>
          </a:xfrm>
          <a:prstGeom prst="flowChartConnector">
            <a:avLst/>
          </a:prstGeom>
          <a:solidFill>
            <a:srgbClr val="B87053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17" name="사각형: 둥근 모서리 17">
            <a:extLst>
              <a:ext uri="{FF2B5EF4-FFF2-40B4-BE49-F238E27FC236}">
                <a16:creationId xmlns:a16="http://schemas.microsoft.com/office/drawing/2014/main" id="{F7A35808-7DC0-4556-E678-9D23DAE7A020}"/>
              </a:ext>
            </a:extLst>
          </p:cNvPr>
          <p:cNvSpPr/>
          <p:nvPr/>
        </p:nvSpPr>
        <p:spPr>
          <a:xfrm>
            <a:off x="6333033" y="5157428"/>
            <a:ext cx="1008000" cy="680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spc="-3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642C43-11AF-0DBF-A5FF-A44C60F54508}"/>
              </a:ext>
            </a:extLst>
          </p:cNvPr>
          <p:cNvSpPr txBox="1"/>
          <p:nvPr/>
        </p:nvSpPr>
        <p:spPr>
          <a:xfrm>
            <a:off x="6360783" y="5213700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143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084FBCF-6E05-8321-C962-23DA34A773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00056" y="525509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2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94" grpId="0"/>
      <p:bldP spid="1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82CDAC-56FF-942E-699E-95A0BFB89804}"/>
              </a:ext>
            </a:extLst>
          </p:cNvPr>
          <p:cNvSpPr txBox="1"/>
          <p:nvPr/>
        </p:nvSpPr>
        <p:spPr>
          <a:xfrm>
            <a:off x="4554044" y="4629348"/>
            <a:ext cx="2778034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ko-KR" sz="3600" b="1" spc="-300" dirty="0">
                <a:solidFill>
                  <a:prstClr val="black"/>
                </a:solidFill>
                <a:latin typeface="맑은 고딕" panose="020B0503020000020004" pitchFamily="50" charset="-127"/>
              </a:rPr>
              <a:t>243-121=</a:t>
            </a:r>
            <a:endParaRPr lang="ko-KR" altLang="en-US" sz="3600" b="1" spc="-3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FFCF175-1C8F-0161-A7D0-DA49422F2CAA}"/>
              </a:ext>
            </a:extLst>
          </p:cNvPr>
          <p:cNvGrpSpPr/>
          <p:nvPr/>
        </p:nvGrpSpPr>
        <p:grpSpPr>
          <a:xfrm>
            <a:off x="505825" y="983619"/>
            <a:ext cx="10869191" cy="707886"/>
            <a:chOff x="505825" y="1280569"/>
            <a:chExt cx="10869191" cy="70788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5407B48-122B-E338-6513-BF84797C9140}"/>
                </a:ext>
              </a:extLst>
            </p:cNvPr>
            <p:cNvGrpSpPr/>
            <p:nvPr/>
          </p:nvGrpSpPr>
          <p:grpSpPr>
            <a:xfrm>
              <a:off x="505825" y="1280569"/>
              <a:ext cx="10869191" cy="707886"/>
              <a:chOff x="505825" y="1280569"/>
              <a:chExt cx="10869191" cy="70788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49D7DF-0FF2-5212-2FE5-B8153FDBD648}"/>
                  </a:ext>
                </a:extLst>
              </p:cNvPr>
              <p:cNvSpPr txBox="1"/>
              <p:nvPr/>
            </p:nvSpPr>
            <p:spPr>
              <a:xfrm>
                <a:off x="1032017" y="1353185"/>
                <a:ext cx="10342999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수 모형을 보고      안에 알맞은 수를 써넣으세요</a:t>
                </a:r>
                <a:r>
                  <a:rPr lang="en-US" altLang="ko-KR" sz="3600" b="1" spc="-300" dirty="0"/>
                  <a:t>.</a:t>
                </a:r>
                <a:r>
                  <a:rPr lang="ko-KR" altLang="en-US" sz="3600" b="1" spc="-300" dirty="0"/>
                  <a:t>  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C4071B-49DB-0435-9998-C030A67383CB}"/>
                  </a:ext>
                </a:extLst>
              </p:cNvPr>
              <p:cNvSpPr txBox="1"/>
              <p:nvPr/>
            </p:nvSpPr>
            <p:spPr>
              <a:xfrm>
                <a:off x="505825" y="1280569"/>
                <a:ext cx="4812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000" b="1" dirty="0">
                    <a:solidFill>
                      <a:srgbClr val="843C0C"/>
                    </a:solidFill>
                  </a:rPr>
                  <a:t>1</a:t>
                </a:r>
                <a:endParaRPr lang="ko-KR" altLang="en-US" sz="4000" b="1" dirty="0">
                  <a:solidFill>
                    <a:srgbClr val="843C0C"/>
                  </a:solidFill>
                </a:endParaRPr>
              </a:p>
            </p:txBody>
          </p:sp>
        </p:grp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C76374C8-86C1-2ACF-A456-6567499B13EF}"/>
                </a:ext>
              </a:extLst>
            </p:cNvPr>
            <p:cNvSpPr/>
            <p:nvPr/>
          </p:nvSpPr>
          <p:spPr>
            <a:xfrm>
              <a:off x="4007768" y="1493702"/>
              <a:ext cx="369177" cy="38135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1C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ECE1C73-3C9F-0D44-840E-2A8ED645E22F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4E92A5C-E7B7-B8D9-6519-B98485BE69C3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520590BE-BA4D-003D-EF55-1BC6D1142797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483203ED-3127-A049-07FC-6773A55527F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171C8EE7-B823-5867-8975-160BB6AF20DE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D8F3210-98B9-CED1-FA0F-3EC4B7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814E0B-EFBD-7D90-1332-44449A21C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54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6462177" y="4649985"/>
            <a:ext cx="1008000" cy="680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6456040" y="4706257"/>
            <a:ext cx="973397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122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FA1C471B-DED4-ACF8-A4D3-E2ED09DC51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29200" y="474765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430" y="2032975"/>
            <a:ext cx="5443141" cy="2428571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44" name="사각형: 둥근 모서리 66">
              <a:hlinkClick r:id="rId6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5" name="사각형: 둥근 모서리 67">
              <a:hlinkClick r:id="rId7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사각형: 둥근 모서리 68">
              <a:hlinkClick r:id="rId8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7" name="사각형: 둥근 모서리 69">
              <a:hlinkClick r:id="rId9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8" name="사각형: 둥근 모서리 70">
              <a:hlinkClick r:id="rId10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9" name="사각형: 둥근 모서리 71">
              <a:hlinkClick r:id="rId11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50" name="사각형: 둥근 모서리 72">
              <a:hlinkClick r:id="rId12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1" name="사각형: 둥근 모서리 7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2" name="사각형: 둥근 모서리 74">
              <a:hlinkClick r:id="rId14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4784A65F-2557-ABBE-EB06-24439FC9DF0A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5972812-23C6-1F59-193D-C5E20E280697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0" name="그래픽 57">
                <a:extLst>
                  <a:ext uri="{FF2B5EF4-FFF2-40B4-BE49-F238E27FC236}">
                    <a16:creationId xmlns:a16="http://schemas.microsoft.com/office/drawing/2014/main" id="{2CB71CF4-EA3E-DD57-6C52-F66E82A9F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DF1A87-B60B-FACB-45D0-BA51EF75A29A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5" name="그룹 30">
              <a:extLst>
                <a:ext uri="{FF2B5EF4-FFF2-40B4-BE49-F238E27FC236}">
                  <a16:creationId xmlns:a16="http://schemas.microsoft.com/office/drawing/2014/main" id="{97DCE5A5-60C5-ECA2-266B-0F7D399794C7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6" name="그룹 26">
                <a:extLst>
                  <a:ext uri="{FF2B5EF4-FFF2-40B4-BE49-F238E27FC236}">
                    <a16:creationId xmlns:a16="http://schemas.microsoft.com/office/drawing/2014/main" id="{D823ECC9-55DF-3E98-108F-EEA326C35961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8" name="그래픽 60">
                  <a:extLst>
                    <a:ext uri="{FF2B5EF4-FFF2-40B4-BE49-F238E27FC236}">
                      <a16:creationId xmlns:a16="http://schemas.microsoft.com/office/drawing/2014/main" id="{0F49BBC9-1059-331E-340F-DB962B5978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9" name="그림 28">
                  <a:extLst>
                    <a:ext uri="{FF2B5EF4-FFF2-40B4-BE49-F238E27FC236}">
                      <a16:creationId xmlns:a16="http://schemas.microsoft.com/office/drawing/2014/main" id="{1197106C-6DDE-3BE0-C87E-032C39325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FE3D1F7D-CAEE-3BD0-0B40-15C9984CDC5E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8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사각형: 둥근 모서리 10">
            <a:extLst>
              <a:ext uri="{FF2B5EF4-FFF2-40B4-BE49-F238E27FC236}">
                <a16:creationId xmlns:a16="http://schemas.microsoft.com/office/drawing/2014/main" id="{56D093EB-BE8F-C249-2489-3AE1BBD3041F}"/>
              </a:ext>
            </a:extLst>
          </p:cNvPr>
          <p:cNvSpPr/>
          <p:nvPr/>
        </p:nvSpPr>
        <p:spPr>
          <a:xfrm>
            <a:off x="2184899" y="4852536"/>
            <a:ext cx="1847708" cy="678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CFC2A6-55D9-DBC0-AC7E-DD49064A2DE6}"/>
              </a:ext>
            </a:extLst>
          </p:cNvPr>
          <p:cNvSpPr txBox="1"/>
          <p:nvPr/>
        </p:nvSpPr>
        <p:spPr>
          <a:xfrm>
            <a:off x="1710272" y="1857784"/>
            <a:ext cx="317673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369-156=</a:t>
            </a:r>
            <a:endParaRPr lang="ko-KR" altLang="en-US" sz="3200" b="1" spc="3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34" name="표 9">
            <a:extLst>
              <a:ext uri="{FF2B5EF4-FFF2-40B4-BE49-F238E27FC236}">
                <a16:creationId xmlns:a16="http://schemas.microsoft.com/office/drawing/2014/main" id="{47586264-92A7-3935-9D5F-C779E7240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493270"/>
              </p:ext>
            </p:extLst>
          </p:nvPr>
        </p:nvGraphicFramePr>
        <p:xfrm>
          <a:off x="987048" y="4899797"/>
          <a:ext cx="304556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12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6121172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3686557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61104100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3739264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ko-KR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ko-KR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계산해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2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aphicFrame>
        <p:nvGraphicFramePr>
          <p:cNvPr id="33" name="표 9">
            <a:extLst>
              <a:ext uri="{FF2B5EF4-FFF2-40B4-BE49-F238E27FC236}">
                <a16:creationId xmlns:a16="http://schemas.microsoft.com/office/drawing/2014/main" id="{44219914-B94C-EF8E-06E0-59C2E3248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55343"/>
              </p:ext>
            </p:extLst>
          </p:nvPr>
        </p:nvGraphicFramePr>
        <p:xfrm>
          <a:off x="987047" y="3594223"/>
          <a:ext cx="304556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12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6121172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3686557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61104100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335091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03642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0D7F0F8A-98BF-85F9-692F-D8A49E245515}"/>
              </a:ext>
            </a:extLst>
          </p:cNvPr>
          <p:cNvSpPr txBox="1"/>
          <p:nvPr/>
        </p:nvSpPr>
        <p:spPr>
          <a:xfrm>
            <a:off x="987047" y="1856536"/>
            <a:ext cx="779575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endParaRPr lang="ko-KR" altLang="en-US" sz="32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4" name="표 9">
            <a:extLst>
              <a:ext uri="{FF2B5EF4-FFF2-40B4-BE49-F238E27FC236}">
                <a16:creationId xmlns:a16="http://schemas.microsoft.com/office/drawing/2014/main" id="{D098DEB2-D2C3-995A-F7BE-0F0EC7F62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73620"/>
              </p:ext>
            </p:extLst>
          </p:nvPr>
        </p:nvGraphicFramePr>
        <p:xfrm>
          <a:off x="6106865" y="3594223"/>
          <a:ext cx="304556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12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6121172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3686557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61104100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335091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03642"/>
                  </a:ext>
                </a:extLst>
              </a:tr>
            </a:tbl>
          </a:graphicData>
        </a:graphic>
      </p:graphicFrame>
      <p:grpSp>
        <p:nvGrpSpPr>
          <p:cNvPr id="52" name="그룹 51">
            <a:extLst>
              <a:ext uri="{FF2B5EF4-FFF2-40B4-BE49-F238E27FC236}">
                <a16:creationId xmlns:a16="http://schemas.microsoft.com/office/drawing/2014/main" id="{2BC0FE3D-BDB1-68D2-45DB-9B43E5C436C3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8F27AD3-ACF6-7B8C-2D06-BD8A428A5A1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D0EE0392-0B16-AD04-CA89-63882A216D6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4E2D77B-26B8-0FA9-565B-40A7D29D3CD2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166660D-78FF-CF25-A21E-170EA050325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AFDE329-B250-1CEF-28C6-D4FC4772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10EE52D-A65D-43D6-ED95-3E86B110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44" name="사각형: 둥근 모서리 17">
            <a:extLst>
              <a:ext uri="{FF2B5EF4-FFF2-40B4-BE49-F238E27FC236}">
                <a16:creationId xmlns:a16="http://schemas.microsoft.com/office/drawing/2014/main" id="{54D32336-A3E7-9243-843E-D712337A2E14}"/>
              </a:ext>
            </a:extLst>
          </p:cNvPr>
          <p:cNvSpPr/>
          <p:nvPr/>
        </p:nvSpPr>
        <p:spPr>
          <a:xfrm>
            <a:off x="4001589" y="1908352"/>
            <a:ext cx="1008000" cy="680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0FADF6-0E9F-8D53-C362-CCE8434A00A7}"/>
              </a:ext>
            </a:extLst>
          </p:cNvPr>
          <p:cNvSpPr txBox="1"/>
          <p:nvPr/>
        </p:nvSpPr>
        <p:spPr>
          <a:xfrm>
            <a:off x="4036192" y="1964624"/>
            <a:ext cx="952500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spc="0" dirty="0">
                <a:solidFill>
                  <a:srgbClr val="FF0000"/>
                </a:solidFill>
              </a:rPr>
              <a:t>213</a:t>
            </a:r>
            <a:endParaRPr lang="ko-KR" altLang="en-US" spc="0" dirty="0">
              <a:solidFill>
                <a:srgbClr val="FF0000"/>
              </a:solidFill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FA1C471B-DED4-ACF8-A4D3-E2ED09DC51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68612" y="200601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8B29F545-DCD9-C05C-1B13-FB000C3227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66506" y="496411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7" name="사각형: 둥근 모서리 10">
            <a:extLst>
              <a:ext uri="{FF2B5EF4-FFF2-40B4-BE49-F238E27FC236}">
                <a16:creationId xmlns:a16="http://schemas.microsoft.com/office/drawing/2014/main" id="{56D093EB-BE8F-C249-2489-3AE1BBD3041F}"/>
              </a:ext>
            </a:extLst>
          </p:cNvPr>
          <p:cNvSpPr/>
          <p:nvPr/>
        </p:nvSpPr>
        <p:spPr>
          <a:xfrm>
            <a:off x="7286344" y="4852536"/>
            <a:ext cx="1847708" cy="678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8" name="표 9">
            <a:extLst>
              <a:ext uri="{FF2B5EF4-FFF2-40B4-BE49-F238E27FC236}">
                <a16:creationId xmlns:a16="http://schemas.microsoft.com/office/drawing/2014/main" id="{47586264-92A7-3935-9D5F-C779E7240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38461"/>
              </p:ext>
            </p:extLst>
          </p:nvPr>
        </p:nvGraphicFramePr>
        <p:xfrm>
          <a:off x="6088493" y="4899797"/>
          <a:ext cx="304556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112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6121172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1368655739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261104100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3739264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ko-KR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ko-KR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ko-KR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pic>
        <p:nvPicPr>
          <p:cNvPr id="79" name="그림 78">
            <a:extLst>
              <a:ext uri="{FF2B5EF4-FFF2-40B4-BE49-F238E27FC236}">
                <a16:creationId xmlns:a16="http://schemas.microsoft.com/office/drawing/2014/main" id="{8B29F545-DCD9-C05C-1B13-FB000C3227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67951" y="496411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43" name="사각형: 둥근 모서리 66">
              <a:hlinkClick r:id="rId6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7" name="사각형: 둥근 모서리 67">
              <a:hlinkClick r:id="rId7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2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사각형: 둥근 모서리 68">
              <a:hlinkClick r:id="rId8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9" name="사각형: 둥근 모서리 69">
              <a:hlinkClick r:id="rId9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70">
              <a:hlinkClick r:id="rId10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1" name="사각형: 둥근 모서리 71">
              <a:hlinkClick r:id="rId11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54" name="사각형: 둥근 모서리 72">
              <a:hlinkClick r:id="rId12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2" name="사각형: 둥근 모서리 7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3" name="사각형: 둥근 모서리 74">
              <a:hlinkClick r:id="rId14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D4E31A9-07A4-3024-424D-CD861A6749A5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22DB1ED-BC84-D867-D26C-FCCC06F51F7F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2" name="그래픽 57">
                <a:extLst>
                  <a:ext uri="{FF2B5EF4-FFF2-40B4-BE49-F238E27FC236}">
                    <a16:creationId xmlns:a16="http://schemas.microsoft.com/office/drawing/2014/main" id="{5A406EFF-7C25-6090-467E-794794450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48623D-6BBD-2652-25A3-F8021F35C45E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7" name="그룹 30">
              <a:extLst>
                <a:ext uri="{FF2B5EF4-FFF2-40B4-BE49-F238E27FC236}">
                  <a16:creationId xmlns:a16="http://schemas.microsoft.com/office/drawing/2014/main" id="{EB617D33-D7D9-8EEA-75E6-463409126DCF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8" name="그룹 26">
                <a:extLst>
                  <a:ext uri="{FF2B5EF4-FFF2-40B4-BE49-F238E27FC236}">
                    <a16:creationId xmlns:a16="http://schemas.microsoft.com/office/drawing/2014/main" id="{DCA73377-53D3-E4AA-FD18-2DBD984CCE95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10" name="그래픽 60">
                  <a:extLst>
                    <a:ext uri="{FF2B5EF4-FFF2-40B4-BE49-F238E27FC236}">
                      <a16:creationId xmlns:a16="http://schemas.microsoft.com/office/drawing/2014/main" id="{A1E9535E-6BF5-00EB-4D40-8E3C0BC54A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1" name="그림 28">
                  <a:extLst>
                    <a:ext uri="{FF2B5EF4-FFF2-40B4-BE49-F238E27FC236}">
                      <a16:creationId xmlns:a16="http://schemas.microsoft.com/office/drawing/2014/main" id="{CBD7B6BA-88F7-E88C-06C3-CD2C0CA066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8685FD04-F8C4-2CF3-9B09-235E6D4F5815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빈칸에 알맞은 수를 써넣으세요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3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2FBE6B-378F-B309-2DCB-27A5CACB201D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B6BC56A-65CF-5132-B27C-79725CF23C2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FDDB450-4D3E-FDD8-E20F-8F59FEF9FA3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CFD034A7-16E5-F502-47D4-3AF502F37314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54BEDDE-196D-6028-0301-87CD2DE8DD0C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F28F8-B9AD-B327-C4C2-E18B2B10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C3B5E60-A2D9-55CA-3192-DF70BA5F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3" name="그룹 12"/>
          <p:cNvGrpSpPr/>
          <p:nvPr/>
        </p:nvGrpSpPr>
        <p:grpSpPr>
          <a:xfrm>
            <a:off x="1526700" y="2169057"/>
            <a:ext cx="4809886" cy="1763999"/>
            <a:chOff x="1526700" y="2169057"/>
            <a:chExt cx="4809886" cy="176399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6700" y="2169057"/>
              <a:ext cx="4809886" cy="1763999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1803814" y="3266848"/>
              <a:ext cx="907810" cy="378176"/>
            </a:xfrm>
            <a:prstGeom prst="rect">
              <a:avLst/>
            </a:prstGeom>
            <a:solidFill>
              <a:srgbClr val="DBE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359696" y="2371983"/>
              <a:ext cx="1056013" cy="524966"/>
            </a:xfrm>
            <a:prstGeom prst="ellipse">
              <a:avLst/>
            </a:prstGeom>
            <a:solidFill>
              <a:srgbClr val="DBE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5041641" y="3266848"/>
              <a:ext cx="907810" cy="450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936757" y="2169057"/>
            <a:ext cx="4809886" cy="1763999"/>
            <a:chOff x="6936757" y="2169057"/>
            <a:chExt cx="4809886" cy="1763999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6757" y="2169057"/>
              <a:ext cx="4809886" cy="1763999"/>
            </a:xfrm>
            <a:prstGeom prst="rect">
              <a:avLst/>
            </a:prstGeom>
          </p:spPr>
        </p:pic>
        <p:sp>
          <p:nvSpPr>
            <p:cNvPr id="72" name="직사각형 71"/>
            <p:cNvSpPr/>
            <p:nvPr/>
          </p:nvSpPr>
          <p:spPr>
            <a:xfrm>
              <a:off x="7213448" y="3266848"/>
              <a:ext cx="907810" cy="378176"/>
            </a:xfrm>
            <a:prstGeom prst="rect">
              <a:avLst/>
            </a:prstGeom>
            <a:solidFill>
              <a:srgbClr val="DBE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/>
          </p:nvSpPr>
          <p:spPr>
            <a:xfrm>
              <a:off x="8769330" y="2371983"/>
              <a:ext cx="1056013" cy="524966"/>
            </a:xfrm>
            <a:prstGeom prst="ellipse">
              <a:avLst/>
            </a:prstGeom>
            <a:solidFill>
              <a:srgbClr val="DBE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10451275" y="3266848"/>
              <a:ext cx="907810" cy="450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967283" y="1905244"/>
            <a:ext cx="716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3200" b="1" dirty="0">
                <a:solidFill>
                  <a:prstClr val="black"/>
                </a:solidFill>
              </a:rPr>
              <a:t>(1)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332936" y="1905244"/>
            <a:ext cx="716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3200" b="1" dirty="0">
                <a:solidFill>
                  <a:prstClr val="black"/>
                </a:solidFill>
              </a:rPr>
              <a:t>(2)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631504" y="3163548"/>
            <a:ext cx="125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3200" b="1" dirty="0">
                <a:solidFill>
                  <a:prstClr val="black"/>
                </a:solidFill>
              </a:rPr>
              <a:t>725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3215680" y="2345151"/>
            <a:ext cx="125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3200" b="1" dirty="0">
                <a:solidFill>
                  <a:prstClr val="black"/>
                </a:solidFill>
              </a:rPr>
              <a:t>-601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7043046" y="3163548"/>
            <a:ext cx="125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3200" b="1" dirty="0">
                <a:solidFill>
                  <a:prstClr val="black"/>
                </a:solidFill>
              </a:rPr>
              <a:t>827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8627222" y="2345151"/>
            <a:ext cx="125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3200" b="1" dirty="0">
                <a:solidFill>
                  <a:prstClr val="black"/>
                </a:solidFill>
              </a:rPr>
              <a:t>-513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4864725" y="3163548"/>
            <a:ext cx="125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3200" b="1" dirty="0">
                <a:solidFill>
                  <a:srgbClr val="FF0000"/>
                </a:solidFill>
              </a:rPr>
              <a:t>124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10277616" y="3163548"/>
            <a:ext cx="125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3200" b="1" dirty="0">
                <a:solidFill>
                  <a:srgbClr val="FF0000"/>
                </a:solidFill>
              </a:rPr>
              <a:t>314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94" name="그림 93">
            <a:extLst>
              <a:ext uri="{FF2B5EF4-FFF2-40B4-BE49-F238E27FC236}">
                <a16:creationId xmlns:a16="http://schemas.microsoft.com/office/drawing/2014/main" id="{8B29F545-DCD9-C05C-1B13-FB000C3227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50042" y="3263018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8B29F545-DCD9-C05C-1B13-FB000C3227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642358" y="324147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63" name="그룹 62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64" name="사각형: 둥근 모서리 66">
              <a:hlinkClick r:id="rId6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65" name="사각형: 둥근 모서리 67">
              <a:hlinkClick r:id="rId7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292229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3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사각형: 둥근 모서리 68">
              <a:hlinkClick r:id="rId8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7" name="사각형: 둥근 모서리 69">
              <a:hlinkClick r:id="rId9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38674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8" name="사각형: 둥근 모서리 70">
              <a:hlinkClick r:id="rId10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9" name="사각형: 둥근 모서리 71">
              <a:hlinkClick r:id="rId11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8" name="사각형: 둥근 모서리 72">
              <a:hlinkClick r:id="rId12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9" name="사각형: 둥근 모서리 7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0" name="사각형: 둥근 모서리 74">
              <a:hlinkClick r:id="rId14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6BC1F361-5224-5931-91B6-2F3399BB7658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05344B3B-3D4F-5FCF-E5F5-5BE421B6D4D3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7" name="그래픽 57">
                <a:extLst>
                  <a:ext uri="{FF2B5EF4-FFF2-40B4-BE49-F238E27FC236}">
                    <a16:creationId xmlns:a16="http://schemas.microsoft.com/office/drawing/2014/main" id="{0C13E80C-6B5A-61AB-0051-15186CBB6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192A45-263D-6346-0C56-F4089E919C96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7" name="그룹 30">
              <a:extLst>
                <a:ext uri="{FF2B5EF4-FFF2-40B4-BE49-F238E27FC236}">
                  <a16:creationId xmlns:a16="http://schemas.microsoft.com/office/drawing/2014/main" id="{F8C01BB7-52C0-BEBE-B970-6C5917B802D0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8" name="그룹 26">
                <a:extLst>
                  <a:ext uri="{FF2B5EF4-FFF2-40B4-BE49-F238E27FC236}">
                    <a16:creationId xmlns:a16="http://schemas.microsoft.com/office/drawing/2014/main" id="{655FC401-C538-5AB2-ACE7-746C975BC1BD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15" name="그래픽 60">
                  <a:extLst>
                    <a:ext uri="{FF2B5EF4-FFF2-40B4-BE49-F238E27FC236}">
                      <a16:creationId xmlns:a16="http://schemas.microsoft.com/office/drawing/2014/main" id="{A7384F10-F3F6-B9E1-D32C-053531F297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6" name="그림 28">
                  <a:extLst>
                    <a:ext uri="{FF2B5EF4-FFF2-40B4-BE49-F238E27FC236}">
                      <a16:creationId xmlns:a16="http://schemas.microsoft.com/office/drawing/2014/main" id="{BADD9FBE-E33E-7763-35FC-FE7EC3652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3">
                <a:extLst>
                  <a:ext uri="{FF2B5EF4-FFF2-40B4-BE49-F238E27FC236}">
                    <a16:creationId xmlns:a16="http://schemas.microsoft.com/office/drawing/2014/main" id="{0E5C8CC7-ECF2-7BBC-B824-204AC1BBD2E2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9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4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계산 결과가 더 작은 것에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○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표 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80BA42-A1A7-36FF-476A-2B0C99DB945E}"/>
              </a:ext>
            </a:extLst>
          </p:cNvPr>
          <p:cNvSpPr txBox="1"/>
          <p:nvPr/>
        </p:nvSpPr>
        <p:spPr>
          <a:xfrm>
            <a:off x="2148966" y="4069014"/>
            <a:ext cx="3058526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)</a:t>
            </a: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B699BF9D-A4CA-92F0-82B6-BE3A57D398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35983" y="420783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3" name="사각형: 둥근 모서리 83">
            <a:extLst>
              <a:ext uri="{FF2B5EF4-FFF2-40B4-BE49-F238E27FC236}">
                <a16:creationId xmlns:a16="http://schemas.microsoft.com/office/drawing/2014/main" id="{173271F4-3259-8FF2-D5CE-449783680AB0}"/>
              </a:ext>
            </a:extLst>
          </p:cNvPr>
          <p:cNvSpPr/>
          <p:nvPr/>
        </p:nvSpPr>
        <p:spPr>
          <a:xfrm>
            <a:off x="2106568" y="2554883"/>
            <a:ext cx="3143323" cy="1377447"/>
          </a:xfrm>
          <a:prstGeom prst="roundRect">
            <a:avLst/>
          </a:prstGeom>
          <a:solidFill>
            <a:srgbClr val="E1F1E3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사각형: 둥근 모서리 83">
            <a:extLst>
              <a:ext uri="{FF2B5EF4-FFF2-40B4-BE49-F238E27FC236}">
                <a16:creationId xmlns:a16="http://schemas.microsoft.com/office/drawing/2014/main" id="{173271F4-3259-8FF2-D5CE-449783680AB0}"/>
              </a:ext>
            </a:extLst>
          </p:cNvPr>
          <p:cNvSpPr/>
          <p:nvPr/>
        </p:nvSpPr>
        <p:spPr>
          <a:xfrm>
            <a:off x="6864053" y="2554883"/>
            <a:ext cx="3143323" cy="1377447"/>
          </a:xfrm>
          <a:prstGeom prst="roundRect">
            <a:avLst/>
          </a:prstGeom>
          <a:solidFill>
            <a:srgbClr val="E1F1E3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480BA42-A1A7-36FF-476A-2B0C99DB945E}"/>
              </a:ext>
            </a:extLst>
          </p:cNvPr>
          <p:cNvSpPr txBox="1"/>
          <p:nvPr/>
        </p:nvSpPr>
        <p:spPr>
          <a:xfrm>
            <a:off x="6906451" y="4069014"/>
            <a:ext cx="3058526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CFC2A6-55D9-DBC0-AC7E-DD49064A2DE6}"/>
              </a:ext>
            </a:extLst>
          </p:cNvPr>
          <p:cNvSpPr txBox="1"/>
          <p:nvPr/>
        </p:nvSpPr>
        <p:spPr>
          <a:xfrm>
            <a:off x="2106568" y="2931085"/>
            <a:ext cx="314332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597-314</a:t>
            </a:r>
            <a:endParaRPr lang="ko-KR" altLang="en-US" sz="3200" b="1" spc="3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CFC2A6-55D9-DBC0-AC7E-DD49064A2DE6}"/>
              </a:ext>
            </a:extLst>
          </p:cNvPr>
          <p:cNvSpPr txBox="1"/>
          <p:nvPr/>
        </p:nvSpPr>
        <p:spPr>
          <a:xfrm>
            <a:off x="6864053" y="2931085"/>
            <a:ext cx="314332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756-521</a:t>
            </a:r>
            <a:endParaRPr lang="ko-KR" altLang="en-US" sz="3200" b="1" spc="3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8156714" y="4140059"/>
            <a:ext cx="558000" cy="55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48" name="사각형: 둥근 모서리 66">
              <a:hlinkClick r:id="rId5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9" name="사각형: 둥근 모서리 67">
              <a:hlinkClick r:id="rId6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345878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사각형: 둥근 모서리 68">
              <a:hlinkClick r:id="rId7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8" name="사각형: 둥근 모서리 69">
              <a:hlinkClick r:id="rId8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38674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9" name="사각형: 둥근 모서리 70">
              <a:hlinkClick r:id="rId9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2925343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0" name="사각형: 둥근 모서리 71">
              <a:hlinkClick r:id="rId10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68" name="사각형: 둥근 모서리 72">
              <a:hlinkClick r:id="rId11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2" name="사각형: 둥근 모서리 73">
              <a:hlinkClick r:id="rId12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3" name="사각형: 둥근 모서리 74">
              <a:hlinkClick r:id="rId13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B5E5AEE-2229-C361-91D8-2228013E1C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1193" y="420783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1A092846-2D77-F1D3-1F79-83EB82595795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C5BE38A-70DA-BC95-B4E8-892FE640AA29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2" name="그래픽 57">
                <a:extLst>
                  <a:ext uri="{FF2B5EF4-FFF2-40B4-BE49-F238E27FC236}">
                    <a16:creationId xmlns:a16="http://schemas.microsoft.com/office/drawing/2014/main" id="{CF76B3F8-85B4-E7FE-594E-4AF63785D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036BA0-7867-42A8-E958-C0445A0B3A99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7" name="그룹 30">
              <a:extLst>
                <a:ext uri="{FF2B5EF4-FFF2-40B4-BE49-F238E27FC236}">
                  <a16:creationId xmlns:a16="http://schemas.microsoft.com/office/drawing/2014/main" id="{E5B64F0E-B229-954A-E4ED-8E1CB47FFF1D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8" name="그룹 26">
                <a:extLst>
                  <a:ext uri="{FF2B5EF4-FFF2-40B4-BE49-F238E27FC236}">
                    <a16:creationId xmlns:a16="http://schemas.microsoft.com/office/drawing/2014/main" id="{F65ED024-BD72-E75B-286F-1A5CD26D55CD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10" name="그래픽 60">
                  <a:extLst>
                    <a:ext uri="{FF2B5EF4-FFF2-40B4-BE49-F238E27FC236}">
                      <a16:creationId xmlns:a16="http://schemas.microsoft.com/office/drawing/2014/main" id="{63052214-B7BA-4409-BAD3-39CD417DAD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1" name="그림 28">
                  <a:extLst>
                    <a:ext uri="{FF2B5EF4-FFF2-40B4-BE49-F238E27FC236}">
                      <a16:creationId xmlns:a16="http://schemas.microsoft.com/office/drawing/2014/main" id="{CABA926E-A36D-BF6F-6007-CE0E0B0F90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C732B46C-9F46-F3F9-230E-7DEE89127D36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98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464583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어느 가게에서 사탕을 어제는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458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개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팔았고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오늘은 어제보다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107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개 더 적게 팔았습니다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오늘 판 사탕은 몇 개인지 구해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5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58" name="사각형: 둥근 모서리 66">
              <a:hlinkClick r:id="rId4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9" name="사각형: 둥근 모서리 67">
              <a:hlinkClick r:id="rId5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400041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5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사각형: 둥근 모서리 68">
              <a:hlinkClick r:id="rId6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1" name="사각형: 둥근 모서리 69">
              <a:hlinkClick r:id="rId7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38674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2" name="사각형: 둥근 모서리 70">
              <a:hlinkClick r:id="rId8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2925343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4" name="사각형: 둥근 모서리 71">
              <a:hlinkClick r:id="rId9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71" name="사각형: 둥근 모서리 72">
              <a:hlinkClick r:id="rId10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34641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2" name="사각형: 둥근 모서리 73">
              <a:hlinkClick r:id="rId11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3" name="사각형: 둥근 모서리 74">
              <a:hlinkClick r:id="rId12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7ABB88F-959F-5A88-DA71-5470C8897DB4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AB4402E-BC62-7358-DF44-55F6AF6FE133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1" name="그래픽 57">
                <a:extLst>
                  <a:ext uri="{FF2B5EF4-FFF2-40B4-BE49-F238E27FC236}">
                    <a16:creationId xmlns:a16="http://schemas.microsoft.com/office/drawing/2014/main" id="{587EB7EB-96FE-1F4A-B8AB-90362F8F4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6F9E71-C52C-3BAC-0BFD-A4E7A7BD891B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" name="그룹 30">
              <a:extLst>
                <a:ext uri="{FF2B5EF4-FFF2-40B4-BE49-F238E27FC236}">
                  <a16:creationId xmlns:a16="http://schemas.microsoft.com/office/drawing/2014/main" id="{E2039B41-7FBA-328A-45B5-2C2ADBFBFD5E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7" name="그룹 26">
                <a:extLst>
                  <a:ext uri="{FF2B5EF4-FFF2-40B4-BE49-F238E27FC236}">
                    <a16:creationId xmlns:a16="http://schemas.microsoft.com/office/drawing/2014/main" id="{3E7A9301-328B-3B94-ACE8-D76E985F66F0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9" name="그래픽 60">
                  <a:extLst>
                    <a:ext uri="{FF2B5EF4-FFF2-40B4-BE49-F238E27FC236}">
                      <a16:creationId xmlns:a16="http://schemas.microsoft.com/office/drawing/2014/main" id="{3F5F257A-0AF3-1EAB-B827-48A5603D3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0" name="그림 28">
                  <a:extLst>
                    <a:ext uri="{FF2B5EF4-FFF2-40B4-BE49-F238E27FC236}">
                      <a16:creationId xmlns:a16="http://schemas.microsoft.com/office/drawing/2014/main" id="{B3B2FD78-6C1F-1E70-D1F4-3B8C757BB8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FB490E77-0A0F-D099-911E-87D35F8AA472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793471FB-8E75-2FC4-C939-98B65B225EBF}"/>
              </a:ext>
            </a:extLst>
          </p:cNvPr>
          <p:cNvCxnSpPr/>
          <p:nvPr/>
        </p:nvCxnSpPr>
        <p:spPr>
          <a:xfrm>
            <a:off x="8636855" y="5440671"/>
            <a:ext cx="216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5B6E682-4769-9EEF-F2CE-57215D989771}"/>
              </a:ext>
            </a:extLst>
          </p:cNvPr>
          <p:cNvSpPr txBox="1"/>
          <p:nvPr/>
        </p:nvSpPr>
        <p:spPr>
          <a:xfrm>
            <a:off x="8636855" y="4851646"/>
            <a:ext cx="2160000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351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C7795E5-79B6-1F27-6582-43813E1F459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433466" y="4818185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6" name="화살표: 오각형 79">
            <a:extLst>
              <a:ext uri="{FF2B5EF4-FFF2-40B4-BE49-F238E27FC236}">
                <a16:creationId xmlns:a16="http://schemas.microsoft.com/office/drawing/2014/main" id="{07DEBF0B-A6B1-90DF-E0DF-A59FAD689F45}"/>
              </a:ext>
            </a:extLst>
          </p:cNvPr>
          <p:cNvSpPr/>
          <p:nvPr/>
        </p:nvSpPr>
        <p:spPr>
          <a:xfrm>
            <a:off x="7690517" y="4879397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답</a:t>
            </a:r>
          </a:p>
        </p:txBody>
      </p:sp>
      <p:sp>
        <p:nvSpPr>
          <p:cNvPr id="17" name="화살표: 오각형 78">
            <a:extLst>
              <a:ext uri="{FF2B5EF4-FFF2-40B4-BE49-F238E27FC236}">
                <a16:creationId xmlns:a16="http://schemas.microsoft.com/office/drawing/2014/main" id="{AED62DEC-A5A1-B930-388D-1F4D02A6EBF3}"/>
              </a:ext>
            </a:extLst>
          </p:cNvPr>
          <p:cNvSpPr/>
          <p:nvPr/>
        </p:nvSpPr>
        <p:spPr>
          <a:xfrm>
            <a:off x="5509703" y="3888424"/>
            <a:ext cx="946337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식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37CA09FE-556A-2B10-FD04-BA39124F44E0}"/>
              </a:ext>
            </a:extLst>
          </p:cNvPr>
          <p:cNvCxnSpPr>
            <a:cxnSpLocks/>
          </p:cNvCxnSpPr>
          <p:nvPr/>
        </p:nvCxnSpPr>
        <p:spPr>
          <a:xfrm>
            <a:off x="6456040" y="4477446"/>
            <a:ext cx="47939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C0AB0DF-8536-62D3-1CCF-C48B239B1166}"/>
              </a:ext>
            </a:extLst>
          </p:cNvPr>
          <p:cNvSpPr txBox="1"/>
          <p:nvPr/>
        </p:nvSpPr>
        <p:spPr>
          <a:xfrm>
            <a:off x="6384032" y="3888421"/>
            <a:ext cx="4865936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458-107=351(</a:t>
            </a:r>
            <a:r>
              <a:rPr kumimoji="0" lang="ko-KR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또는 </a:t>
            </a:r>
            <a:r>
              <a:rPr kumimoji="0" lang="en-US" altLang="ko-KR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458-107)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B6118CB6-66EB-88ED-F3EB-11DA9554337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8569616" y="3854960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EF1B5-F810-DA88-017C-C456E104DAFA}"/>
              </a:ext>
            </a:extLst>
          </p:cNvPr>
          <p:cNvSpPr txBox="1"/>
          <p:nvPr/>
        </p:nvSpPr>
        <p:spPr>
          <a:xfrm>
            <a:off x="10769107" y="4865438"/>
            <a:ext cx="470346" cy="561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ko-KR" altLang="en-US" sz="3200" b="1" spc="-300" dirty="0">
                <a:latin typeface="맑은 고딕" panose="020F0502020204030204"/>
                <a:ea typeface="맑은 고딕" panose="020B0503020000020004" pitchFamily="50" charset="-127"/>
              </a:rPr>
              <a:t>개</a:t>
            </a:r>
            <a:endParaRPr kumimoji="0" lang="ko-KR" altLang="en-US" sz="3200" b="1" i="0" u="none" strike="noStrike" kern="1200" cap="none" spc="-300" normalizeH="0" baseline="0" noProof="0" dirty="0">
              <a:ln>
                <a:noFill/>
              </a:ln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480BA42-A1A7-36FF-476A-2B0C99DB945E}"/>
              </a:ext>
            </a:extLst>
          </p:cNvPr>
          <p:cNvSpPr txBox="1"/>
          <p:nvPr/>
        </p:nvSpPr>
        <p:spPr>
          <a:xfrm>
            <a:off x="8353087" y="4874360"/>
            <a:ext cx="3058526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300" dirty="0">
                <a:solidFill>
                  <a:prstClr val="black"/>
                </a:solidFill>
                <a:latin typeface="맑은 고딕" panose="020B0503020000020004" pitchFamily="50" charset="-127"/>
              </a:rPr>
              <a:t>(             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6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10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6096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수 카드 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6</a:t>
            </a:r>
            <a:r>
              <a:rPr lang="ko-KR" altLang="en-US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장을 한 번씩만 사용하여 만들 수 있는 가장 큰 세 자리 수와 가장 작은 세 자리 수의 차를 구해 보세요</a:t>
            </a:r>
            <a:r>
              <a:rPr lang="en-US" altLang="ko-KR" sz="3600" b="1" spc="-300" dirty="0">
                <a:solidFill>
                  <a:sysClr val="windowText" lastClr="000000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9491481" y="4932018"/>
            <a:ext cx="780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spc="-300" dirty="0">
                <a:solidFill>
                  <a:srgbClr val="FF0000"/>
                </a:solidFill>
              </a:rPr>
              <a:t>872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8B29F545-DCD9-C05C-1B13-FB000C3227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40104" y="502384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30110B57-5AF7-749C-BFEE-B6C640C154ED}"/>
              </a:ext>
            </a:extLst>
          </p:cNvPr>
          <p:cNvGrpSpPr/>
          <p:nvPr/>
        </p:nvGrpSpPr>
        <p:grpSpPr>
          <a:xfrm>
            <a:off x="236948" y="6391126"/>
            <a:ext cx="5356733" cy="396000"/>
            <a:chOff x="236948" y="6391126"/>
            <a:chExt cx="5356733" cy="396000"/>
          </a:xfrm>
        </p:grpSpPr>
        <p:sp>
          <p:nvSpPr>
            <p:cNvPr id="44" name="사각형: 둥근 모서리 66">
              <a:hlinkClick r:id="rId5" action="ppaction://hlinksldjump"/>
              <a:extLst>
                <a:ext uri="{FF2B5EF4-FFF2-40B4-BE49-F238E27FC236}">
                  <a16:creationId xmlns:a16="http://schemas.microsoft.com/office/drawing/2014/main" id="{78BD716B-05F3-6A70-7D4A-ECAFF70EF8A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5" name="사각형: 둥근 모서리 67">
              <a:hlinkClick r:id="rId6" action="ppaction://hlinksldjump"/>
              <a:extLst>
                <a:ext uri="{FF2B5EF4-FFF2-40B4-BE49-F238E27FC236}">
                  <a16:creationId xmlns:a16="http://schemas.microsoft.com/office/drawing/2014/main" id="{C6543F6F-8116-B486-2567-A59D9DDB887B}"/>
                </a:ext>
              </a:extLst>
            </p:cNvPr>
            <p:cNvSpPr/>
            <p:nvPr/>
          </p:nvSpPr>
          <p:spPr>
            <a:xfrm>
              <a:off x="45418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6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사각형: 둥근 모서리 68">
              <a:hlinkClick r:id="rId7" action="ppaction://hlinksldjump"/>
              <a:extLst>
                <a:ext uri="{FF2B5EF4-FFF2-40B4-BE49-F238E27FC236}">
                  <a16:creationId xmlns:a16="http://schemas.microsoft.com/office/drawing/2014/main" id="{00D52A4D-D415-31AC-FAC1-E526CE6E0111}"/>
                </a:ext>
              </a:extLst>
            </p:cNvPr>
            <p:cNvSpPr/>
            <p:nvPr/>
          </p:nvSpPr>
          <p:spPr>
            <a:xfrm>
              <a:off x="184238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69">
              <a:hlinkClick r:id="rId8" action="ppaction://hlinksldjump"/>
              <a:extLst>
                <a:ext uri="{FF2B5EF4-FFF2-40B4-BE49-F238E27FC236}">
                  <a16:creationId xmlns:a16="http://schemas.microsoft.com/office/drawing/2014/main" id="{EADC15EB-6C06-1D03-17AD-518BAEE6A21E}"/>
                </a:ext>
              </a:extLst>
            </p:cNvPr>
            <p:cNvSpPr/>
            <p:nvPr/>
          </p:nvSpPr>
          <p:spPr>
            <a:xfrm>
              <a:off x="238674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1" name="사각형: 둥근 모서리 70">
              <a:hlinkClick r:id="rId9" action="ppaction://hlinksldjump"/>
              <a:extLst>
                <a:ext uri="{FF2B5EF4-FFF2-40B4-BE49-F238E27FC236}">
                  <a16:creationId xmlns:a16="http://schemas.microsoft.com/office/drawing/2014/main" id="{97C5E0C5-9046-A05A-CB64-22C0B368F20E}"/>
                </a:ext>
              </a:extLst>
            </p:cNvPr>
            <p:cNvSpPr/>
            <p:nvPr/>
          </p:nvSpPr>
          <p:spPr>
            <a:xfrm>
              <a:off x="2925343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2" name="사각형: 둥근 모서리 71">
              <a:hlinkClick r:id="rId10" action="ppaction://hlinksldjump"/>
              <a:extLst>
                <a:ext uri="{FF2B5EF4-FFF2-40B4-BE49-F238E27FC236}">
                  <a16:creationId xmlns:a16="http://schemas.microsoft.com/office/drawing/2014/main" id="{D48D78B1-A5EE-1C6E-2288-74840CC90313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53" name="사각형: 둥근 모서리 72">
              <a:hlinkClick r:id="rId11" action="ppaction://hlinksldjump"/>
              <a:extLst>
                <a:ext uri="{FF2B5EF4-FFF2-40B4-BE49-F238E27FC236}">
                  <a16:creationId xmlns:a16="http://schemas.microsoft.com/office/drawing/2014/main" id="{64196A25-C2E3-13C9-37FB-1C7D7C04F670}"/>
                </a:ext>
              </a:extLst>
            </p:cNvPr>
            <p:cNvSpPr/>
            <p:nvPr/>
          </p:nvSpPr>
          <p:spPr>
            <a:xfrm>
              <a:off x="34641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4" name="사각형: 둥근 모서리 73">
              <a:hlinkClick r:id="rId12" action="ppaction://hlinksldjump"/>
              <a:extLst>
                <a:ext uri="{FF2B5EF4-FFF2-40B4-BE49-F238E27FC236}">
                  <a16:creationId xmlns:a16="http://schemas.microsoft.com/office/drawing/2014/main" id="{1CD411D0-9249-71BA-C98D-AA27D02EDD5C}"/>
                </a:ext>
              </a:extLst>
            </p:cNvPr>
            <p:cNvSpPr/>
            <p:nvPr/>
          </p:nvSpPr>
          <p:spPr>
            <a:xfrm>
              <a:off x="400557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5" name="사각형: 둥근 모서리 74">
              <a:hlinkClick r:id="rId13" action="ppaction://hlinksldjump"/>
              <a:extLst>
                <a:ext uri="{FF2B5EF4-FFF2-40B4-BE49-F238E27FC236}">
                  <a16:creationId xmlns:a16="http://schemas.microsoft.com/office/drawing/2014/main" id="{1893DF61-0770-2C94-E8FB-54C8C9931A2E}"/>
                </a:ext>
              </a:extLst>
            </p:cNvPr>
            <p:cNvSpPr/>
            <p:nvPr/>
          </p:nvSpPr>
          <p:spPr>
            <a:xfrm>
              <a:off x="508788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7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56" name="그림 55">
            <a:extLst>
              <a:ext uri="{FF2B5EF4-FFF2-40B4-BE49-F238E27FC236}">
                <a16:creationId xmlns:a16="http://schemas.microsoft.com/office/drawing/2014/main" id="{E6C26DDC-B7EE-C5F3-E977-BF7C8B5A5D9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032017" y="784738"/>
            <a:ext cx="652750" cy="296285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ADF08743-8981-9E71-35D6-582876D21905}"/>
              </a:ext>
            </a:extLst>
          </p:cNvPr>
          <p:cNvGrpSpPr/>
          <p:nvPr/>
        </p:nvGrpSpPr>
        <p:grpSpPr>
          <a:xfrm>
            <a:off x="8070541" y="164401"/>
            <a:ext cx="3904159" cy="401400"/>
            <a:chOff x="8070541" y="164401"/>
            <a:chExt cx="3904159" cy="401400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CF39D06-FACD-4A37-157D-4FC69047BAB3}"/>
                </a:ext>
              </a:extLst>
            </p:cNvPr>
            <p:cNvGrpSpPr/>
            <p:nvPr/>
          </p:nvGrpSpPr>
          <p:grpSpPr>
            <a:xfrm>
              <a:off x="8070541" y="169801"/>
              <a:ext cx="1753714" cy="396000"/>
              <a:chOff x="6057749" y="6398585"/>
              <a:chExt cx="1753714" cy="396000"/>
            </a:xfrm>
          </p:grpSpPr>
          <p:pic>
            <p:nvPicPr>
              <p:cNvPr id="11" name="그래픽 57">
                <a:extLst>
                  <a:ext uri="{FF2B5EF4-FFF2-40B4-BE49-F238E27FC236}">
                    <a16:creationId xmlns:a16="http://schemas.microsoft.com/office/drawing/2014/main" id="{AB1DE2C0-71A4-3C18-2111-921554F91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325480-1904-4B2D-8C51-9328FD577911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18~19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" name="그룹 30">
              <a:extLst>
                <a:ext uri="{FF2B5EF4-FFF2-40B4-BE49-F238E27FC236}">
                  <a16:creationId xmlns:a16="http://schemas.microsoft.com/office/drawing/2014/main" id="{AD9CAE71-AF99-1450-6870-3F991B4442B4}"/>
                </a:ext>
              </a:extLst>
            </p:cNvPr>
            <p:cNvGrpSpPr/>
            <p:nvPr/>
          </p:nvGrpSpPr>
          <p:grpSpPr>
            <a:xfrm>
              <a:off x="9883780" y="164401"/>
              <a:ext cx="2090920" cy="396000"/>
              <a:chOff x="980111" y="700966"/>
              <a:chExt cx="2090920" cy="396000"/>
            </a:xfrm>
          </p:grpSpPr>
          <p:grpSp>
            <p:nvGrpSpPr>
              <p:cNvPr id="7" name="그룹 26">
                <a:extLst>
                  <a:ext uri="{FF2B5EF4-FFF2-40B4-BE49-F238E27FC236}">
                    <a16:creationId xmlns:a16="http://schemas.microsoft.com/office/drawing/2014/main" id="{7D81B83B-005C-9077-E0C3-4010A97D725D}"/>
                  </a:ext>
                </a:extLst>
              </p:cNvPr>
              <p:cNvGrpSpPr/>
              <p:nvPr/>
            </p:nvGrpSpPr>
            <p:grpSpPr>
              <a:xfrm>
                <a:off x="980111" y="700966"/>
                <a:ext cx="2090920" cy="396000"/>
                <a:chOff x="980111" y="700966"/>
                <a:chExt cx="7441251" cy="1396702"/>
              </a:xfrm>
            </p:grpSpPr>
            <p:pic>
              <p:nvPicPr>
                <p:cNvPr id="9" name="그래픽 60">
                  <a:extLst>
                    <a:ext uri="{FF2B5EF4-FFF2-40B4-BE49-F238E27FC236}">
                      <a16:creationId xmlns:a16="http://schemas.microsoft.com/office/drawing/2014/main" id="{40CD335E-B79A-E783-6AD2-02C3B9244D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rcRect/>
                <a:stretch/>
              </p:blipFill>
              <p:spPr>
                <a:xfrm>
                  <a:off x="980111" y="700966"/>
                  <a:ext cx="7441251" cy="1396702"/>
                </a:xfrm>
                <a:prstGeom prst="rect">
                  <a:avLst/>
                </a:prstGeom>
              </p:spPr>
            </p:pic>
            <p:pic>
              <p:nvPicPr>
                <p:cNvPr id="10" name="그림 28">
                  <a:extLst>
                    <a:ext uri="{FF2B5EF4-FFF2-40B4-BE49-F238E27FC236}">
                      <a16:creationId xmlns:a16="http://schemas.microsoft.com/office/drawing/2014/main" id="{9F238FC5-1172-9855-29D9-C793DBA46B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6599" y="1041694"/>
                  <a:ext cx="1283204" cy="736630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5B5CC5A9-D633-E63A-C322-315F15A5C9CF}"/>
                  </a:ext>
                </a:extLst>
              </p:cNvPr>
              <p:cNvSpPr txBox="1"/>
              <p:nvPr/>
            </p:nvSpPr>
            <p:spPr>
              <a:xfrm>
                <a:off x="1923050" y="731009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0" lang="en-US" altLang="ko-KR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12~13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1DB1F24A-7E51-8004-5A1A-DFABCC17AB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12889" y="3006193"/>
            <a:ext cx="6766223" cy="13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와이드스크린</PresentationFormat>
  <Paragraphs>225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3_디자인 사용자 지정</vt:lpstr>
      <vt:lpstr>디자인 사용자 지정</vt:lpstr>
      <vt:lpstr>1_디자인 사용자 지정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2023-11-23T14:30:14Z</dcterms:created>
  <dcterms:modified xsi:type="dcterms:W3CDTF">2024-04-24T10:43:37Z</dcterms:modified>
</cp:coreProperties>
</file>